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3" r:id="rId1"/>
  </p:sldMasterIdLst>
  <p:notesMasterIdLst>
    <p:notesMasterId r:id="rId8"/>
  </p:notesMasterIdLst>
  <p:handoutMasterIdLst>
    <p:handoutMasterId r:id="rId9"/>
  </p:handoutMasterIdLst>
  <p:sldIdLst>
    <p:sldId id="268" r:id="rId2"/>
    <p:sldId id="316" r:id="rId3"/>
    <p:sldId id="306" r:id="rId4"/>
    <p:sldId id="314" r:id="rId5"/>
    <p:sldId id="315" r:id="rId6"/>
    <p:sldId id="309" r:id="rId7"/>
  </p:sldIdLst>
  <p:sldSz cx="9144000" cy="6858000" type="screen4x3"/>
  <p:notesSz cx="6797675" cy="9926638"/>
  <p:defaultTextStyle>
    <a:defPPr>
      <a:defRPr lang="fr-FR"/>
    </a:defPPr>
    <a:lvl1pPr algn="r" rtl="0" eaLnBrk="0" fontAlgn="base" hangingPunct="0">
      <a:spcBef>
        <a:spcPct val="20000"/>
      </a:spcBef>
      <a:spcAft>
        <a:spcPct val="0"/>
      </a:spcAft>
      <a:buClr>
        <a:srgbClr val="FF9900"/>
      </a:buClr>
      <a:buChar char="•"/>
      <a:defRPr sz="1200" kern="1200">
        <a:solidFill>
          <a:srgbClr val="000099"/>
        </a:solidFill>
        <a:latin typeface="Arial" charset="0"/>
        <a:ea typeface="+mn-ea"/>
        <a:cs typeface="+mn-cs"/>
      </a:defRPr>
    </a:lvl1pPr>
    <a:lvl2pPr marL="457200" algn="r" rtl="0" eaLnBrk="0" fontAlgn="base" hangingPunct="0">
      <a:spcBef>
        <a:spcPct val="20000"/>
      </a:spcBef>
      <a:spcAft>
        <a:spcPct val="0"/>
      </a:spcAft>
      <a:buClr>
        <a:srgbClr val="FF9900"/>
      </a:buClr>
      <a:buChar char="•"/>
      <a:defRPr sz="1200" kern="1200">
        <a:solidFill>
          <a:srgbClr val="000099"/>
        </a:solidFill>
        <a:latin typeface="Arial" charset="0"/>
        <a:ea typeface="+mn-ea"/>
        <a:cs typeface="+mn-cs"/>
      </a:defRPr>
    </a:lvl2pPr>
    <a:lvl3pPr marL="914400" algn="r" rtl="0" eaLnBrk="0" fontAlgn="base" hangingPunct="0">
      <a:spcBef>
        <a:spcPct val="20000"/>
      </a:spcBef>
      <a:spcAft>
        <a:spcPct val="0"/>
      </a:spcAft>
      <a:buClr>
        <a:srgbClr val="FF9900"/>
      </a:buClr>
      <a:buChar char="•"/>
      <a:defRPr sz="1200" kern="1200">
        <a:solidFill>
          <a:srgbClr val="000099"/>
        </a:solidFill>
        <a:latin typeface="Arial" charset="0"/>
        <a:ea typeface="+mn-ea"/>
        <a:cs typeface="+mn-cs"/>
      </a:defRPr>
    </a:lvl3pPr>
    <a:lvl4pPr marL="1371600" algn="r" rtl="0" eaLnBrk="0" fontAlgn="base" hangingPunct="0">
      <a:spcBef>
        <a:spcPct val="20000"/>
      </a:spcBef>
      <a:spcAft>
        <a:spcPct val="0"/>
      </a:spcAft>
      <a:buClr>
        <a:srgbClr val="FF9900"/>
      </a:buClr>
      <a:buChar char="•"/>
      <a:defRPr sz="1200" kern="1200">
        <a:solidFill>
          <a:srgbClr val="000099"/>
        </a:solidFill>
        <a:latin typeface="Arial" charset="0"/>
        <a:ea typeface="+mn-ea"/>
        <a:cs typeface="+mn-cs"/>
      </a:defRPr>
    </a:lvl4pPr>
    <a:lvl5pPr marL="1828800" algn="r" rtl="0" eaLnBrk="0" fontAlgn="base" hangingPunct="0">
      <a:spcBef>
        <a:spcPct val="20000"/>
      </a:spcBef>
      <a:spcAft>
        <a:spcPct val="0"/>
      </a:spcAft>
      <a:buClr>
        <a:srgbClr val="FF9900"/>
      </a:buClr>
      <a:buChar char="•"/>
      <a:defRPr sz="1200" kern="1200">
        <a:solidFill>
          <a:srgbClr val="000099"/>
        </a:solidFill>
        <a:latin typeface="Arial" charset="0"/>
        <a:ea typeface="+mn-ea"/>
        <a:cs typeface="+mn-cs"/>
      </a:defRPr>
    </a:lvl5pPr>
    <a:lvl6pPr marL="2286000" algn="l" defTabSz="914400" rtl="0" eaLnBrk="1" latinLnBrk="0" hangingPunct="1">
      <a:defRPr sz="1200" kern="1200">
        <a:solidFill>
          <a:srgbClr val="000099"/>
        </a:solidFill>
        <a:latin typeface="Arial" charset="0"/>
        <a:ea typeface="+mn-ea"/>
        <a:cs typeface="+mn-cs"/>
      </a:defRPr>
    </a:lvl6pPr>
    <a:lvl7pPr marL="2743200" algn="l" defTabSz="914400" rtl="0" eaLnBrk="1" latinLnBrk="0" hangingPunct="1">
      <a:defRPr sz="1200" kern="1200">
        <a:solidFill>
          <a:srgbClr val="000099"/>
        </a:solidFill>
        <a:latin typeface="Arial" charset="0"/>
        <a:ea typeface="+mn-ea"/>
        <a:cs typeface="+mn-cs"/>
      </a:defRPr>
    </a:lvl7pPr>
    <a:lvl8pPr marL="3200400" algn="l" defTabSz="914400" rtl="0" eaLnBrk="1" latinLnBrk="0" hangingPunct="1">
      <a:defRPr sz="1200" kern="1200">
        <a:solidFill>
          <a:srgbClr val="000099"/>
        </a:solidFill>
        <a:latin typeface="Arial" charset="0"/>
        <a:ea typeface="+mn-ea"/>
        <a:cs typeface="+mn-cs"/>
      </a:defRPr>
    </a:lvl8pPr>
    <a:lvl9pPr marL="3657600" algn="l" defTabSz="914400" rtl="0" eaLnBrk="1" latinLnBrk="0" hangingPunct="1">
      <a:defRPr sz="1200" kern="1200">
        <a:solidFill>
          <a:srgbClr val="000099"/>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336699"/>
    <a:srgbClr val="3366CC"/>
    <a:srgbClr val="3366FF"/>
    <a:srgbClr val="0066CC"/>
    <a:srgbClr val="A71623"/>
    <a:srgbClr val="333399"/>
    <a:srgbClr val="000066"/>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94711" autoAdjust="0"/>
  </p:normalViewPr>
  <p:slideViewPr>
    <p:cSldViewPr>
      <p:cViewPr varScale="1">
        <p:scale>
          <a:sx n="117" d="100"/>
          <a:sy n="117" d="100"/>
        </p:scale>
        <p:origin x="2874"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1"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spcBef>
                <a:spcPct val="0"/>
              </a:spcBef>
              <a:buClrTx/>
              <a:buFontTx/>
              <a:buNone/>
              <a:defRPr>
                <a:solidFill>
                  <a:schemeClr val="tx1"/>
                </a:solidFill>
              </a:defRPr>
            </a:lvl1pPr>
          </a:lstStyle>
          <a:p>
            <a:endParaRPr lang="fr-FR"/>
          </a:p>
        </p:txBody>
      </p:sp>
      <p:sp>
        <p:nvSpPr>
          <p:cNvPr id="27651" name="Rectangle 3"/>
          <p:cNvSpPr>
            <a:spLocks noGrp="1" noChangeArrowheads="1"/>
          </p:cNvSpPr>
          <p:nvPr>
            <p:ph type="dt" sz="quarter" idx="1"/>
          </p:nvPr>
        </p:nvSpPr>
        <p:spPr bwMode="auto">
          <a:xfrm>
            <a:off x="3850444"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spcBef>
                <a:spcPct val="0"/>
              </a:spcBef>
              <a:buClrTx/>
              <a:buFontTx/>
              <a:buNone/>
              <a:defRPr>
                <a:solidFill>
                  <a:schemeClr val="tx1"/>
                </a:solidFill>
              </a:defRPr>
            </a:lvl1pPr>
          </a:lstStyle>
          <a:p>
            <a:endParaRPr lang="fr-FR"/>
          </a:p>
        </p:txBody>
      </p:sp>
      <p:sp>
        <p:nvSpPr>
          <p:cNvPr id="27652" name="Rectangle 4"/>
          <p:cNvSpPr>
            <a:spLocks noGrp="1" noChangeArrowheads="1"/>
          </p:cNvSpPr>
          <p:nvPr>
            <p:ph type="ftr" sz="quarter" idx="2"/>
          </p:nvPr>
        </p:nvSpPr>
        <p:spPr bwMode="auto">
          <a:xfrm>
            <a:off x="1" y="9428584"/>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eaLnBrk="1" hangingPunct="1">
              <a:spcBef>
                <a:spcPct val="0"/>
              </a:spcBef>
              <a:buClrTx/>
              <a:buFontTx/>
              <a:buNone/>
              <a:defRPr>
                <a:solidFill>
                  <a:schemeClr val="tx1"/>
                </a:solidFill>
              </a:defRPr>
            </a:lvl1pPr>
          </a:lstStyle>
          <a:p>
            <a:endParaRPr lang="fr-FR"/>
          </a:p>
        </p:txBody>
      </p:sp>
      <p:sp>
        <p:nvSpPr>
          <p:cNvPr id="27653" name="Rectangle 5"/>
          <p:cNvSpPr>
            <a:spLocks noGrp="1" noChangeArrowheads="1"/>
          </p:cNvSpPr>
          <p:nvPr>
            <p:ph type="sldNum" sz="quarter" idx="3"/>
          </p:nvPr>
        </p:nvSpPr>
        <p:spPr bwMode="auto">
          <a:xfrm>
            <a:off x="3850444" y="9428584"/>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spcBef>
                <a:spcPct val="0"/>
              </a:spcBef>
              <a:buClrTx/>
              <a:buFontTx/>
              <a:buNone/>
              <a:defRPr>
                <a:solidFill>
                  <a:schemeClr val="tx1"/>
                </a:solidFill>
              </a:defRPr>
            </a:lvl1pPr>
          </a:lstStyle>
          <a:p>
            <a:fld id="{8683B90C-0EB5-4DCC-BD47-DE0740224D73}" type="slidenum">
              <a:rPr lang="fr-FR"/>
              <a:pPr/>
              <a:t>‹N°›</a:t>
            </a:fld>
            <a:endParaRPr lang="fr-FR"/>
          </a:p>
        </p:txBody>
      </p:sp>
    </p:spTree>
    <p:extLst>
      <p:ext uri="{BB962C8B-B14F-4D97-AF65-F5344CB8AC3E}">
        <p14:creationId xmlns:p14="http://schemas.microsoft.com/office/powerpoint/2010/main" val="16739472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4" y="0"/>
            <a:ext cx="2945659" cy="496332"/>
          </a:xfrm>
          <a:prstGeom prst="rect">
            <a:avLst/>
          </a:prstGeom>
        </p:spPr>
        <p:txBody>
          <a:bodyPr vert="horz" lIns="91440" tIns="45720" rIns="91440" bIns="45720" rtlCol="0"/>
          <a:lstStyle>
            <a:lvl1pPr algn="r">
              <a:defRPr sz="1200"/>
            </a:lvl1pPr>
          </a:lstStyle>
          <a:p>
            <a:fld id="{502C4B0F-A79E-4716-948D-E424EDE8FFA0}" type="datetimeFigureOut">
              <a:rPr lang="fr-FR" smtClean="0"/>
              <a:t>17/07/2018</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154"/>
            <a:ext cx="5438140" cy="4466987"/>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1" y="9428584"/>
            <a:ext cx="2945659" cy="49633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4" y="9428584"/>
            <a:ext cx="2945659" cy="496332"/>
          </a:xfrm>
          <a:prstGeom prst="rect">
            <a:avLst/>
          </a:prstGeom>
        </p:spPr>
        <p:txBody>
          <a:bodyPr vert="horz" lIns="91440" tIns="45720" rIns="91440" bIns="45720" rtlCol="0" anchor="b"/>
          <a:lstStyle>
            <a:lvl1pPr algn="r">
              <a:defRPr sz="1200"/>
            </a:lvl1pPr>
          </a:lstStyle>
          <a:p>
            <a:fld id="{E0C9F33F-2F59-413B-9085-9C1766C33DFB}" type="slidenum">
              <a:rPr lang="fr-FR" smtClean="0"/>
              <a:t>‹N°›</a:t>
            </a:fld>
            <a:endParaRPr lang="fr-FR"/>
          </a:p>
        </p:txBody>
      </p:sp>
    </p:spTree>
    <p:extLst>
      <p:ext uri="{BB962C8B-B14F-4D97-AF65-F5344CB8AC3E}">
        <p14:creationId xmlns:p14="http://schemas.microsoft.com/office/powerpoint/2010/main" val="23512754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212" indent="-228212" eaLnBrk="1" hangingPunct="1">
              <a:lnSpc>
                <a:spcPct val="90000"/>
              </a:lnSpc>
              <a:spcBef>
                <a:spcPts val="302"/>
              </a:spcBef>
              <a:buFontTx/>
              <a:buAutoNum type="arabicPeriod"/>
            </a:pPr>
            <a:endParaRPr lang="fr-FR" altLang="fr-FR">
              <a:ea typeface="ＭＳ Ｐゴシック" panose="020B0600070205080204" pitchFamily="34" charset="-128"/>
            </a:endParaRPr>
          </a:p>
        </p:txBody>
      </p:sp>
    </p:spTree>
    <p:extLst>
      <p:ext uri="{BB962C8B-B14F-4D97-AF65-F5344CB8AC3E}">
        <p14:creationId xmlns:p14="http://schemas.microsoft.com/office/powerpoint/2010/main" val="16445643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Rectangle 3"/>
          <p:cNvSpPr/>
          <p:nvPr userDrawn="1"/>
        </p:nvSpPr>
        <p:spPr>
          <a:xfrm>
            <a:off x="0" y="0"/>
            <a:ext cx="9144000" cy="596265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spcBef>
                <a:spcPct val="0"/>
              </a:spcBef>
              <a:buClrTx/>
              <a:buFontTx/>
              <a:buNone/>
              <a:defRPr/>
            </a:pPr>
            <a:endParaRPr lang="fr-FR" sz="1800" dirty="0">
              <a:solidFill>
                <a:prstClr val="white"/>
              </a:solidFill>
            </a:endParaRPr>
          </a:p>
        </p:txBody>
      </p:sp>
      <p:sp>
        <p:nvSpPr>
          <p:cNvPr id="5" name="Rectangle 4"/>
          <p:cNvSpPr/>
          <p:nvPr userDrawn="1"/>
        </p:nvSpPr>
        <p:spPr>
          <a:xfrm>
            <a:off x="0" y="0"/>
            <a:ext cx="9144000" cy="1219200"/>
          </a:xfrm>
          <a:prstGeom prst="rect">
            <a:avLst/>
          </a:prstGeom>
          <a:solidFill>
            <a:srgbClr val="40A4A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spcBef>
                <a:spcPct val="0"/>
              </a:spcBef>
              <a:buClrTx/>
              <a:buFontTx/>
              <a:buNone/>
              <a:defRPr/>
            </a:pPr>
            <a:endParaRPr lang="fr-FR" sz="1800" dirty="0">
              <a:solidFill>
                <a:prstClr val="white"/>
              </a:solidFill>
            </a:endParaRPr>
          </a:p>
        </p:txBody>
      </p:sp>
      <p:sp>
        <p:nvSpPr>
          <p:cNvPr id="6" name="Rectangle 5"/>
          <p:cNvSpPr/>
          <p:nvPr userDrawn="1"/>
        </p:nvSpPr>
        <p:spPr>
          <a:xfrm>
            <a:off x="0" y="6311900"/>
            <a:ext cx="762000" cy="196850"/>
          </a:xfrm>
          <a:prstGeom prst="rect">
            <a:avLst/>
          </a:prstGeom>
          <a:solidFill>
            <a:srgbClr val="F8BB1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spcBef>
                <a:spcPct val="0"/>
              </a:spcBef>
              <a:buClrTx/>
              <a:buFontTx/>
              <a:buNone/>
              <a:defRPr/>
            </a:pPr>
            <a:endParaRPr lang="fr-FR" sz="1800" dirty="0">
              <a:solidFill>
                <a:prstClr val="white"/>
              </a:solidFill>
            </a:endParaRPr>
          </a:p>
        </p:txBody>
      </p:sp>
      <p:sp>
        <p:nvSpPr>
          <p:cNvPr id="7" name="Rectangle 7"/>
          <p:cNvSpPr txBox="1">
            <a:spLocks noChangeArrowheads="1"/>
          </p:cNvSpPr>
          <p:nvPr userDrawn="1"/>
        </p:nvSpPr>
        <p:spPr>
          <a:xfrm>
            <a:off x="0" y="6324600"/>
            <a:ext cx="762000" cy="152400"/>
          </a:xfrm>
          <a:prstGeom prst="rect">
            <a:avLst/>
          </a:prstGeom>
        </p:spPr>
        <p:txBody>
          <a:bodyPr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defRPr/>
            </a:pPr>
            <a:fld id="{59B8A7C1-B271-4943-928A-90D488B15203}" type="slidenum">
              <a:rPr lang="fr-FR" altLang="fr-FR" sz="900" b="1" smtClean="0">
                <a:solidFill>
                  <a:prstClr val="white"/>
                </a:solidFill>
                <a:cs typeface="Arial" panose="020B0604020202020204" pitchFamily="34" charset="0"/>
              </a:rPr>
              <a:pPr eaLnBrk="1" hangingPunct="1">
                <a:spcBef>
                  <a:spcPct val="0"/>
                </a:spcBef>
                <a:buClrTx/>
                <a:buFontTx/>
                <a:buNone/>
                <a:defRPr/>
              </a:pPr>
              <a:t>‹N°›</a:t>
            </a:fld>
            <a:endParaRPr lang="fr-FR" altLang="fr-FR" sz="900" b="1">
              <a:solidFill>
                <a:prstClr val="white"/>
              </a:solidFill>
              <a:cs typeface="Arial" panose="020B0604020202020204" pitchFamily="34" charset="0"/>
            </a:endParaRPr>
          </a:p>
        </p:txBody>
      </p:sp>
      <p:pic>
        <p:nvPicPr>
          <p:cNvPr id="8" name="Image 1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67625" y="6115050"/>
            <a:ext cx="11938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ctrTitle"/>
          </p:nvPr>
        </p:nvSpPr>
        <p:spPr>
          <a:xfrm>
            <a:off x="685800" y="2130425"/>
            <a:ext cx="7772400" cy="1470025"/>
          </a:xfrm>
          <a:prstGeom prst="rect">
            <a:avLst/>
          </a:prstGeom>
        </p:spPr>
        <p:txBody>
          <a:bodyPr/>
          <a:lstStyle/>
          <a:p>
            <a:r>
              <a:rPr lang="fr-FR"/>
              <a:t>Cliquez et modifiez le titre</a:t>
            </a:r>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9" name="Espace réservé du pied de page 4"/>
          <p:cNvSpPr>
            <a:spLocks noGrp="1"/>
          </p:cNvSpPr>
          <p:nvPr>
            <p:ph type="ftr" sz="quarter" idx="10"/>
          </p:nvPr>
        </p:nvSpPr>
        <p:spPr>
          <a:xfrm>
            <a:off x="3124200" y="6356350"/>
            <a:ext cx="533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Arial" charset="0"/>
                <a:ea typeface="ＭＳ Ｐゴシック" charset="-128"/>
                <a:cs typeface="+mn-cs"/>
              </a:defRPr>
            </a:lvl1pPr>
          </a:lstStyle>
          <a:p>
            <a:pPr algn="l" defTabSz="457200">
              <a:spcBef>
                <a:spcPct val="0"/>
              </a:spcBef>
              <a:buClrTx/>
              <a:buFontTx/>
              <a:buNone/>
              <a:defRPr/>
            </a:pPr>
            <a:r>
              <a:rPr lang="fr-FR" sz="1800">
                <a:solidFill>
                  <a:prstClr val="black"/>
                </a:solidFill>
              </a:rPr>
              <a:t>/  Page</a:t>
            </a:r>
          </a:p>
        </p:txBody>
      </p:sp>
      <p:sp>
        <p:nvSpPr>
          <p:cNvPr id="10" name="Espace réservé du numéro de diapositive 5"/>
          <p:cNvSpPr>
            <a:spLocks noGrp="1"/>
          </p:cNvSpPr>
          <p:nvPr>
            <p:ph type="sldNum" sz="quarter" idx="11"/>
          </p:nvPr>
        </p:nvSpPr>
        <p:spPr>
          <a:xfrm>
            <a:off x="35814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cs typeface="Arial" panose="020B0604020202020204" pitchFamily="34" charset="0"/>
              </a:defRPr>
            </a:lvl1pPr>
          </a:lstStyle>
          <a:p>
            <a:pPr algn="l" defTabSz="457200">
              <a:spcBef>
                <a:spcPct val="0"/>
              </a:spcBef>
              <a:buClrTx/>
              <a:buFontTx/>
              <a:buNone/>
              <a:defRPr/>
            </a:pPr>
            <a:fld id="{63C433FB-E5D0-40BE-8419-DC01E6A257FF}" type="slidenum">
              <a:rPr lang="fr-FR" altLang="fr-FR" sz="1800">
                <a:solidFill>
                  <a:prstClr val="black"/>
                </a:solidFill>
                <a:latin typeface="Arial" panose="020B0604020202020204" pitchFamily="34" charset="0"/>
                <a:ea typeface="ＭＳ Ｐゴシック" panose="020B0600070205080204" pitchFamily="34" charset="-128"/>
              </a:rPr>
              <a:pPr algn="l" defTabSz="457200">
                <a:spcBef>
                  <a:spcPct val="0"/>
                </a:spcBef>
                <a:buClrTx/>
                <a:buFontTx/>
                <a:buNone/>
                <a:defRPr/>
              </a:pPr>
              <a:t>‹N°›</a:t>
            </a:fld>
            <a:endParaRPr lang="fr-FR" altLang="fr-FR" sz="1800">
              <a:solidFill>
                <a:prstClr val="black"/>
              </a:solidFill>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803262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4" name="Rectangle 3"/>
          <p:cNvSpPr/>
          <p:nvPr userDrawn="1"/>
        </p:nvSpPr>
        <p:spPr>
          <a:xfrm>
            <a:off x="0" y="0"/>
            <a:ext cx="9144000" cy="596265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spcBef>
                <a:spcPct val="0"/>
              </a:spcBef>
              <a:buClrTx/>
              <a:buFontTx/>
              <a:buNone/>
              <a:defRPr/>
            </a:pPr>
            <a:endParaRPr lang="fr-FR" sz="1800" dirty="0">
              <a:solidFill>
                <a:prstClr val="white"/>
              </a:solidFill>
            </a:endParaRPr>
          </a:p>
        </p:txBody>
      </p:sp>
      <p:sp>
        <p:nvSpPr>
          <p:cNvPr id="5" name="Rectangle 4"/>
          <p:cNvSpPr/>
          <p:nvPr userDrawn="1"/>
        </p:nvSpPr>
        <p:spPr>
          <a:xfrm>
            <a:off x="0" y="0"/>
            <a:ext cx="9144000" cy="1219200"/>
          </a:xfrm>
          <a:prstGeom prst="rect">
            <a:avLst/>
          </a:prstGeom>
          <a:solidFill>
            <a:srgbClr val="40A4A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spcBef>
                <a:spcPct val="0"/>
              </a:spcBef>
              <a:buClrTx/>
              <a:buFontTx/>
              <a:buNone/>
              <a:defRPr/>
            </a:pPr>
            <a:endParaRPr lang="fr-FR" sz="1800" dirty="0">
              <a:solidFill>
                <a:prstClr val="white"/>
              </a:solidFill>
            </a:endParaRPr>
          </a:p>
        </p:txBody>
      </p:sp>
      <p:sp>
        <p:nvSpPr>
          <p:cNvPr id="6" name="Rectangle 5"/>
          <p:cNvSpPr/>
          <p:nvPr userDrawn="1"/>
        </p:nvSpPr>
        <p:spPr>
          <a:xfrm>
            <a:off x="0" y="6311900"/>
            <a:ext cx="762000" cy="196850"/>
          </a:xfrm>
          <a:prstGeom prst="rect">
            <a:avLst/>
          </a:prstGeom>
          <a:solidFill>
            <a:srgbClr val="F8BB1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spcBef>
                <a:spcPct val="0"/>
              </a:spcBef>
              <a:buClrTx/>
              <a:buFontTx/>
              <a:buNone/>
              <a:defRPr/>
            </a:pPr>
            <a:endParaRPr lang="fr-FR" sz="1800" dirty="0">
              <a:solidFill>
                <a:prstClr val="white"/>
              </a:solidFill>
            </a:endParaRPr>
          </a:p>
        </p:txBody>
      </p:sp>
      <p:sp>
        <p:nvSpPr>
          <p:cNvPr id="7" name="Rectangle 7"/>
          <p:cNvSpPr txBox="1">
            <a:spLocks noChangeArrowheads="1"/>
          </p:cNvSpPr>
          <p:nvPr userDrawn="1"/>
        </p:nvSpPr>
        <p:spPr>
          <a:xfrm>
            <a:off x="0" y="6324600"/>
            <a:ext cx="762000" cy="152400"/>
          </a:xfrm>
          <a:prstGeom prst="rect">
            <a:avLst/>
          </a:prstGeom>
        </p:spPr>
        <p:txBody>
          <a:bodyPr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defRPr/>
            </a:pPr>
            <a:fld id="{8A968F60-6103-4C46-AAA9-7442E60374F3}" type="slidenum">
              <a:rPr lang="fr-FR" altLang="fr-FR" sz="900" b="1" smtClean="0">
                <a:solidFill>
                  <a:prstClr val="white"/>
                </a:solidFill>
                <a:cs typeface="Arial" panose="020B0604020202020204" pitchFamily="34" charset="0"/>
              </a:rPr>
              <a:pPr eaLnBrk="1" hangingPunct="1">
                <a:spcBef>
                  <a:spcPct val="0"/>
                </a:spcBef>
                <a:buClrTx/>
                <a:buFontTx/>
                <a:buNone/>
                <a:defRPr/>
              </a:pPr>
              <a:t>‹N°›</a:t>
            </a:fld>
            <a:endParaRPr lang="fr-FR" altLang="fr-FR" sz="900" b="1">
              <a:solidFill>
                <a:prstClr val="white"/>
              </a:solidFill>
              <a:cs typeface="Arial" panose="020B0604020202020204" pitchFamily="34" charset="0"/>
            </a:endParaRPr>
          </a:p>
        </p:txBody>
      </p:sp>
      <p:pic>
        <p:nvPicPr>
          <p:cNvPr id="8" name="Image 1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67625" y="6115050"/>
            <a:ext cx="11938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vertical 1"/>
          <p:cNvSpPr>
            <a:spLocks noGrp="1"/>
          </p:cNvSpPr>
          <p:nvPr>
            <p:ph type="title" orient="vert"/>
          </p:nvPr>
        </p:nvSpPr>
        <p:spPr>
          <a:xfrm>
            <a:off x="6629400" y="274638"/>
            <a:ext cx="2057400" cy="5851525"/>
          </a:xfrm>
          <a:prstGeom prst="rect">
            <a:avLst/>
          </a:prstGeo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457200" y="274638"/>
            <a:ext cx="6019800" cy="5851525"/>
          </a:xfrm>
          <a:prstGeom prst="rect">
            <a:avLst/>
          </a:prstGeo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9" name="Espace réservé du pied de page 4"/>
          <p:cNvSpPr>
            <a:spLocks noGrp="1"/>
          </p:cNvSpPr>
          <p:nvPr>
            <p:ph type="ftr" sz="quarter" idx="10"/>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charset="0"/>
                <a:ea typeface="ＭＳ Ｐゴシック" charset="-128"/>
                <a:cs typeface="Arial" charset="0"/>
              </a:defRPr>
            </a:lvl1pPr>
          </a:lstStyle>
          <a:p>
            <a:pPr algn="l" defTabSz="457200">
              <a:spcBef>
                <a:spcPct val="0"/>
              </a:spcBef>
              <a:buClrTx/>
              <a:buFontTx/>
              <a:buNone/>
              <a:defRPr/>
            </a:pPr>
            <a:endParaRPr lang="fr-FR" sz="1800">
              <a:solidFill>
                <a:prstClr val="black"/>
              </a:solidFill>
            </a:endParaRPr>
          </a:p>
        </p:txBody>
      </p:sp>
      <p:sp>
        <p:nvSpPr>
          <p:cNvPr id="10" name="Espace réservé du numéro de diapositive 5"/>
          <p:cNvSpPr>
            <a:spLocks noGrp="1"/>
          </p:cNvSpPr>
          <p:nvPr>
            <p:ph type="sldNum" sz="quarter" idx="11"/>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cs typeface="Arial" panose="020B0604020202020204" pitchFamily="34" charset="0"/>
              </a:defRPr>
            </a:lvl1pPr>
          </a:lstStyle>
          <a:p>
            <a:pPr algn="l" defTabSz="457200">
              <a:spcBef>
                <a:spcPct val="0"/>
              </a:spcBef>
              <a:buClrTx/>
              <a:buFontTx/>
              <a:buNone/>
              <a:defRPr/>
            </a:pPr>
            <a:fld id="{E3838D81-DCF1-4374-B029-A4E5ED987B13}" type="slidenum">
              <a:rPr lang="fr-FR" altLang="fr-FR" sz="1800">
                <a:solidFill>
                  <a:prstClr val="black"/>
                </a:solidFill>
                <a:ea typeface="ＭＳ Ｐゴシック" panose="020B0600070205080204" pitchFamily="34" charset="-128"/>
              </a:rPr>
              <a:pPr algn="l" defTabSz="457200">
                <a:spcBef>
                  <a:spcPct val="0"/>
                </a:spcBef>
                <a:buClrTx/>
                <a:buFontTx/>
                <a:buNone/>
                <a:defRPr/>
              </a:pPr>
              <a:t>‹N°›</a:t>
            </a:fld>
            <a:endParaRPr lang="fr-FR" altLang="fr-FR" sz="1800">
              <a:solidFill>
                <a:prstClr val="black"/>
              </a:solidFill>
              <a:ea typeface="ＭＳ Ｐゴシック" panose="020B0600070205080204" pitchFamily="34" charset="-128"/>
            </a:endParaRPr>
          </a:p>
        </p:txBody>
      </p:sp>
    </p:spTree>
    <p:extLst>
      <p:ext uri="{BB962C8B-B14F-4D97-AF65-F5344CB8AC3E}">
        <p14:creationId xmlns:p14="http://schemas.microsoft.com/office/powerpoint/2010/main" val="2572124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Obj">
  <p:cSld name="Titre. Texte et contenu">
    <p:spTree>
      <p:nvGrpSpPr>
        <p:cNvPr id="1" name=""/>
        <p:cNvGrpSpPr/>
        <p:nvPr/>
      </p:nvGrpSpPr>
      <p:grpSpPr>
        <a:xfrm>
          <a:off x="0" y="0"/>
          <a:ext cx="0" cy="0"/>
          <a:chOff x="0" y="0"/>
          <a:chExt cx="0" cy="0"/>
        </a:xfrm>
      </p:grpSpPr>
      <p:sp>
        <p:nvSpPr>
          <p:cNvPr id="5" name="Rectangle 4"/>
          <p:cNvSpPr/>
          <p:nvPr userDrawn="1"/>
        </p:nvSpPr>
        <p:spPr>
          <a:xfrm>
            <a:off x="0" y="0"/>
            <a:ext cx="9144000" cy="596265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spcBef>
                <a:spcPct val="0"/>
              </a:spcBef>
              <a:buClrTx/>
              <a:buFontTx/>
              <a:buNone/>
              <a:defRPr/>
            </a:pPr>
            <a:endParaRPr lang="fr-FR" sz="1800" dirty="0">
              <a:solidFill>
                <a:prstClr val="white"/>
              </a:solidFill>
            </a:endParaRPr>
          </a:p>
        </p:txBody>
      </p:sp>
      <p:sp>
        <p:nvSpPr>
          <p:cNvPr id="6" name="Rectangle 5"/>
          <p:cNvSpPr/>
          <p:nvPr userDrawn="1"/>
        </p:nvSpPr>
        <p:spPr>
          <a:xfrm>
            <a:off x="0" y="0"/>
            <a:ext cx="9144000" cy="1219200"/>
          </a:xfrm>
          <a:prstGeom prst="rect">
            <a:avLst/>
          </a:prstGeom>
          <a:solidFill>
            <a:srgbClr val="40A4A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spcBef>
                <a:spcPct val="0"/>
              </a:spcBef>
              <a:buClrTx/>
              <a:buFontTx/>
              <a:buNone/>
              <a:defRPr/>
            </a:pPr>
            <a:endParaRPr lang="fr-FR" sz="1800" dirty="0">
              <a:solidFill>
                <a:prstClr val="white"/>
              </a:solidFill>
            </a:endParaRPr>
          </a:p>
        </p:txBody>
      </p:sp>
      <p:sp>
        <p:nvSpPr>
          <p:cNvPr id="7" name="Rectangle 6"/>
          <p:cNvSpPr/>
          <p:nvPr userDrawn="1"/>
        </p:nvSpPr>
        <p:spPr>
          <a:xfrm>
            <a:off x="0" y="6311900"/>
            <a:ext cx="762000" cy="196850"/>
          </a:xfrm>
          <a:prstGeom prst="rect">
            <a:avLst/>
          </a:prstGeom>
          <a:solidFill>
            <a:srgbClr val="F8BB1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spcBef>
                <a:spcPct val="0"/>
              </a:spcBef>
              <a:buClrTx/>
              <a:buFontTx/>
              <a:buNone/>
              <a:defRPr/>
            </a:pPr>
            <a:endParaRPr lang="fr-FR" sz="1800" dirty="0">
              <a:solidFill>
                <a:prstClr val="white"/>
              </a:solidFill>
            </a:endParaRPr>
          </a:p>
        </p:txBody>
      </p:sp>
      <p:sp>
        <p:nvSpPr>
          <p:cNvPr id="8" name="Rectangle 7"/>
          <p:cNvSpPr txBox="1">
            <a:spLocks noChangeArrowheads="1"/>
          </p:cNvSpPr>
          <p:nvPr userDrawn="1"/>
        </p:nvSpPr>
        <p:spPr>
          <a:xfrm>
            <a:off x="0" y="6324600"/>
            <a:ext cx="762000" cy="152400"/>
          </a:xfrm>
          <a:prstGeom prst="rect">
            <a:avLst/>
          </a:prstGeom>
        </p:spPr>
        <p:txBody>
          <a:bodyPr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defRPr/>
            </a:pPr>
            <a:fld id="{AA5F5E5A-8F0F-476E-A329-26A30DE8D9BD}" type="slidenum">
              <a:rPr lang="fr-FR" altLang="fr-FR" sz="900" b="1" smtClean="0">
                <a:solidFill>
                  <a:prstClr val="white"/>
                </a:solidFill>
                <a:cs typeface="Arial" panose="020B0604020202020204" pitchFamily="34" charset="0"/>
              </a:rPr>
              <a:pPr eaLnBrk="1" hangingPunct="1">
                <a:spcBef>
                  <a:spcPct val="0"/>
                </a:spcBef>
                <a:buClrTx/>
                <a:buFontTx/>
                <a:buNone/>
                <a:defRPr/>
              </a:pPr>
              <a:t>‹N°›</a:t>
            </a:fld>
            <a:endParaRPr lang="fr-FR" altLang="fr-FR" sz="900" b="1">
              <a:solidFill>
                <a:prstClr val="white"/>
              </a:solidFill>
              <a:cs typeface="Arial" panose="020B0604020202020204" pitchFamily="34" charset="0"/>
            </a:endParaRPr>
          </a:p>
        </p:txBody>
      </p:sp>
      <p:pic>
        <p:nvPicPr>
          <p:cNvPr id="9" name="Image 1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67625" y="6115050"/>
            <a:ext cx="11938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755650" y="0"/>
            <a:ext cx="8313738" cy="1006475"/>
          </a:xfrm>
          <a:prstGeom prst="rect">
            <a:avLst/>
          </a:prstGeom>
        </p:spPr>
        <p:txBody>
          <a:bodyPr/>
          <a:lstStyle/>
          <a:p>
            <a:r>
              <a:rPr lang="fr-FR"/>
              <a:t>Cliquez pour modifier le style du titre</a:t>
            </a:r>
          </a:p>
        </p:txBody>
      </p:sp>
      <p:sp>
        <p:nvSpPr>
          <p:cNvPr id="3" name="Espace réservé du texte 2"/>
          <p:cNvSpPr>
            <a:spLocks noGrp="1"/>
          </p:cNvSpPr>
          <p:nvPr>
            <p:ph type="body" sz="half" idx="1"/>
          </p:nvPr>
        </p:nvSpPr>
        <p:spPr>
          <a:xfrm>
            <a:off x="755650" y="1009651"/>
            <a:ext cx="4079875" cy="4953000"/>
          </a:xfrm>
          <a:prstGeom prst="rect">
            <a:avLst/>
          </a:prstGeo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contenu 3"/>
          <p:cNvSpPr>
            <a:spLocks noGrp="1"/>
          </p:cNvSpPr>
          <p:nvPr>
            <p:ph sz="half" idx="2"/>
          </p:nvPr>
        </p:nvSpPr>
        <p:spPr>
          <a:xfrm>
            <a:off x="4987925" y="1009650"/>
            <a:ext cx="4081463" cy="5478463"/>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 name="Rectangle 6"/>
          <p:cNvSpPr>
            <a:spLocks noGrp="1" noChangeArrowheads="1"/>
          </p:cNvSpPr>
          <p:nvPr>
            <p:ph type="sldNum" sz="quarter" idx="10"/>
          </p:nvPr>
        </p:nvSpPr>
        <p:spPr>
          <a:xfrm>
            <a:off x="8348663" y="6477000"/>
            <a:ext cx="719137" cy="360363"/>
          </a:xfrm>
          <a:prstGeom prst="rect">
            <a:avLst/>
          </a:prstGeom>
        </p:spPr>
        <p:txBody>
          <a:bodyPr vert="horz" wrap="square" lIns="91440" tIns="45720" rIns="91440" bIns="45720" numCol="1" anchor="t" anchorCtr="0" compatLnSpc="1">
            <a:prstTxWarp prst="textNoShape">
              <a:avLst/>
            </a:prstTxWarp>
          </a:bodyPr>
          <a:lstStyle>
            <a:lvl1pPr eaLnBrk="1" hangingPunct="1">
              <a:defRPr>
                <a:cs typeface="Arial" panose="020B0604020202020204" pitchFamily="34" charset="0"/>
              </a:defRPr>
            </a:lvl1pPr>
          </a:lstStyle>
          <a:p>
            <a:pPr algn="l" defTabSz="457200">
              <a:spcBef>
                <a:spcPct val="0"/>
              </a:spcBef>
              <a:buClrTx/>
              <a:buFontTx/>
              <a:buNone/>
              <a:defRPr/>
            </a:pPr>
            <a:fld id="{9F4785D8-AF1D-41B4-87ED-E695CCC596AE}" type="slidenum">
              <a:rPr lang="fr-FR" altLang="fr-FR" sz="1800">
                <a:solidFill>
                  <a:prstClr val="black"/>
                </a:solidFill>
                <a:latin typeface="Arial" panose="020B0604020202020204" pitchFamily="34" charset="0"/>
                <a:ea typeface="ＭＳ Ｐゴシック" panose="020B0600070205080204" pitchFamily="34" charset="-128"/>
              </a:rPr>
              <a:pPr algn="l" defTabSz="457200">
                <a:spcBef>
                  <a:spcPct val="0"/>
                </a:spcBef>
                <a:buClrTx/>
                <a:buFontTx/>
                <a:buNone/>
                <a:defRPr/>
              </a:pPr>
              <a:t>‹N°›</a:t>
            </a:fld>
            <a:endParaRPr lang="fr-FR" altLang="fr-FR" sz="1800">
              <a:solidFill>
                <a:prstClr val="black"/>
              </a:solidFill>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7904484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4" name="Rectangle 3"/>
          <p:cNvSpPr/>
          <p:nvPr userDrawn="1"/>
        </p:nvSpPr>
        <p:spPr>
          <a:xfrm>
            <a:off x="0" y="0"/>
            <a:ext cx="9144000" cy="6078538"/>
          </a:xfrm>
          <a:prstGeom prst="rect">
            <a:avLst/>
          </a:prstGeom>
          <a:solidFill>
            <a:srgbClr val="DFDFD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spcBef>
                <a:spcPct val="0"/>
              </a:spcBef>
              <a:buClrTx/>
              <a:buFontTx/>
              <a:buNone/>
              <a:defRPr/>
            </a:pPr>
            <a:endParaRPr lang="fr-FR" sz="1800" dirty="0">
              <a:solidFill>
                <a:prstClr val="white"/>
              </a:solidFill>
            </a:endParaRPr>
          </a:p>
        </p:txBody>
      </p:sp>
      <p:sp>
        <p:nvSpPr>
          <p:cNvPr id="2" name="Titre 1"/>
          <p:cNvSpPr>
            <a:spLocks noGrp="1"/>
          </p:cNvSpPr>
          <p:nvPr>
            <p:ph type="title"/>
          </p:nvPr>
        </p:nvSpPr>
        <p:spPr>
          <a:xfrm>
            <a:off x="457200" y="274638"/>
            <a:ext cx="8229600" cy="1143000"/>
          </a:xfrm>
          <a:prstGeom prst="rect">
            <a:avLst/>
          </a:prstGeom>
        </p:spPr>
        <p:txBody>
          <a:bodyPr/>
          <a:lstStyle/>
          <a:p>
            <a:r>
              <a:rPr lang="fr-FR"/>
              <a:t>Modifiez le style du titre</a:t>
            </a:r>
          </a:p>
        </p:txBody>
      </p:sp>
      <p:sp>
        <p:nvSpPr>
          <p:cNvPr id="3" name="Espace réservé du contenu 2"/>
          <p:cNvSpPr>
            <a:spLocks noGrp="1"/>
          </p:cNvSpPr>
          <p:nvPr>
            <p:ph idx="1"/>
          </p:nvPr>
        </p:nvSpPr>
        <p:spPr>
          <a:xfrm>
            <a:off x="457200" y="1600200"/>
            <a:ext cx="8229600" cy="4525963"/>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848877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En-tête de section">
    <p:spTree>
      <p:nvGrpSpPr>
        <p:cNvPr id="1" name=""/>
        <p:cNvGrpSpPr/>
        <p:nvPr/>
      </p:nvGrpSpPr>
      <p:grpSpPr>
        <a:xfrm>
          <a:off x="0" y="0"/>
          <a:ext cx="0" cy="0"/>
          <a:chOff x="0" y="0"/>
          <a:chExt cx="0" cy="0"/>
        </a:xfrm>
      </p:grpSpPr>
      <p:sp>
        <p:nvSpPr>
          <p:cNvPr id="4" name="Rectangle 3"/>
          <p:cNvSpPr/>
          <p:nvPr userDrawn="1"/>
        </p:nvSpPr>
        <p:spPr>
          <a:xfrm>
            <a:off x="0" y="0"/>
            <a:ext cx="9144000" cy="596265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spcBef>
                <a:spcPct val="0"/>
              </a:spcBef>
              <a:buClrTx/>
              <a:buFontTx/>
              <a:buNone/>
              <a:defRPr/>
            </a:pPr>
            <a:endParaRPr lang="fr-FR" sz="1800" dirty="0">
              <a:solidFill>
                <a:prstClr val="white"/>
              </a:solidFill>
            </a:endParaRPr>
          </a:p>
        </p:txBody>
      </p:sp>
      <p:sp>
        <p:nvSpPr>
          <p:cNvPr id="5" name="Rectangle 4"/>
          <p:cNvSpPr/>
          <p:nvPr userDrawn="1"/>
        </p:nvSpPr>
        <p:spPr>
          <a:xfrm>
            <a:off x="0" y="0"/>
            <a:ext cx="9144000" cy="1219200"/>
          </a:xfrm>
          <a:prstGeom prst="rect">
            <a:avLst/>
          </a:prstGeom>
          <a:solidFill>
            <a:srgbClr val="40A4A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spcBef>
                <a:spcPct val="0"/>
              </a:spcBef>
              <a:buClrTx/>
              <a:buFontTx/>
              <a:buNone/>
              <a:defRPr/>
            </a:pPr>
            <a:endParaRPr lang="fr-FR" sz="1800" dirty="0">
              <a:solidFill>
                <a:prstClr val="white"/>
              </a:solidFill>
            </a:endParaRPr>
          </a:p>
        </p:txBody>
      </p:sp>
      <p:sp>
        <p:nvSpPr>
          <p:cNvPr id="6" name="Rectangle 5"/>
          <p:cNvSpPr/>
          <p:nvPr userDrawn="1"/>
        </p:nvSpPr>
        <p:spPr>
          <a:xfrm>
            <a:off x="0" y="6311900"/>
            <a:ext cx="762000" cy="196850"/>
          </a:xfrm>
          <a:prstGeom prst="rect">
            <a:avLst/>
          </a:prstGeom>
          <a:solidFill>
            <a:srgbClr val="F8BB1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spcBef>
                <a:spcPct val="0"/>
              </a:spcBef>
              <a:buClrTx/>
              <a:buFontTx/>
              <a:buNone/>
              <a:defRPr/>
            </a:pPr>
            <a:endParaRPr lang="fr-FR" sz="1800" dirty="0">
              <a:solidFill>
                <a:prstClr val="white"/>
              </a:solidFill>
            </a:endParaRPr>
          </a:p>
        </p:txBody>
      </p:sp>
      <p:sp>
        <p:nvSpPr>
          <p:cNvPr id="7" name="Rectangle 7"/>
          <p:cNvSpPr txBox="1">
            <a:spLocks noChangeArrowheads="1"/>
          </p:cNvSpPr>
          <p:nvPr userDrawn="1"/>
        </p:nvSpPr>
        <p:spPr>
          <a:xfrm>
            <a:off x="0" y="6324600"/>
            <a:ext cx="762000" cy="152400"/>
          </a:xfrm>
          <a:prstGeom prst="rect">
            <a:avLst/>
          </a:prstGeom>
        </p:spPr>
        <p:txBody>
          <a:bodyPr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defRPr/>
            </a:pPr>
            <a:fld id="{680E562E-2081-41D3-A296-BB834A2F00DA}" type="slidenum">
              <a:rPr lang="fr-FR" altLang="fr-FR" sz="900" b="1" smtClean="0">
                <a:solidFill>
                  <a:prstClr val="white"/>
                </a:solidFill>
                <a:cs typeface="Arial" panose="020B0604020202020204" pitchFamily="34" charset="0"/>
              </a:rPr>
              <a:pPr eaLnBrk="1" hangingPunct="1">
                <a:spcBef>
                  <a:spcPct val="0"/>
                </a:spcBef>
                <a:buClrTx/>
                <a:buFontTx/>
                <a:buNone/>
                <a:defRPr/>
              </a:pPr>
              <a:t>‹N°›</a:t>
            </a:fld>
            <a:endParaRPr lang="fr-FR" altLang="fr-FR" sz="900" b="1">
              <a:solidFill>
                <a:prstClr val="white"/>
              </a:solidFill>
              <a:cs typeface="Arial" panose="020B0604020202020204" pitchFamily="34" charset="0"/>
            </a:endParaRPr>
          </a:p>
        </p:txBody>
      </p:sp>
      <p:pic>
        <p:nvPicPr>
          <p:cNvPr id="8" name="Image 1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67625" y="6115050"/>
            <a:ext cx="11938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fr-FR"/>
              <a:t>Cliquez et modifiez le titre</a:t>
            </a:r>
          </a:p>
        </p:txBody>
      </p:sp>
      <p:sp>
        <p:nvSpPr>
          <p:cNvPr id="3" name="Espace réservé du texte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9" name="Espace réservé du pied de page 4"/>
          <p:cNvSpPr>
            <a:spLocks noGrp="1"/>
          </p:cNvSpPr>
          <p:nvPr>
            <p:ph type="ftr" sz="quarter" idx="10"/>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charset="0"/>
                <a:ea typeface="ＭＳ Ｐゴシック" charset="-128"/>
                <a:cs typeface="Arial" charset="0"/>
              </a:defRPr>
            </a:lvl1pPr>
          </a:lstStyle>
          <a:p>
            <a:pPr algn="l" defTabSz="457200">
              <a:spcBef>
                <a:spcPct val="0"/>
              </a:spcBef>
              <a:buClrTx/>
              <a:buFontTx/>
              <a:buNone/>
              <a:defRPr/>
            </a:pPr>
            <a:endParaRPr lang="fr-FR" sz="1800">
              <a:solidFill>
                <a:prstClr val="black"/>
              </a:solidFill>
            </a:endParaRPr>
          </a:p>
        </p:txBody>
      </p:sp>
      <p:sp>
        <p:nvSpPr>
          <p:cNvPr id="10" name="Espace réservé du numéro de diapositive 5"/>
          <p:cNvSpPr>
            <a:spLocks noGrp="1"/>
          </p:cNvSpPr>
          <p:nvPr>
            <p:ph type="sldNum" sz="quarter" idx="11"/>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cs typeface="Arial" panose="020B0604020202020204" pitchFamily="34" charset="0"/>
              </a:defRPr>
            </a:lvl1pPr>
          </a:lstStyle>
          <a:p>
            <a:pPr algn="l" defTabSz="457200">
              <a:spcBef>
                <a:spcPct val="0"/>
              </a:spcBef>
              <a:buClrTx/>
              <a:buFontTx/>
              <a:buNone/>
              <a:defRPr/>
            </a:pPr>
            <a:fld id="{2472C064-29ED-4ECE-89A9-D98D4DBB33DA}" type="slidenum">
              <a:rPr lang="fr-FR" altLang="fr-FR" sz="1800">
                <a:solidFill>
                  <a:prstClr val="black"/>
                </a:solidFill>
                <a:ea typeface="ＭＳ Ｐゴシック" panose="020B0600070205080204" pitchFamily="34" charset="-128"/>
              </a:rPr>
              <a:pPr algn="l" defTabSz="457200">
                <a:spcBef>
                  <a:spcPct val="0"/>
                </a:spcBef>
                <a:buClrTx/>
                <a:buFontTx/>
                <a:buNone/>
                <a:defRPr/>
              </a:pPr>
              <a:t>‹N°›</a:t>
            </a:fld>
            <a:endParaRPr lang="fr-FR" altLang="fr-FR" sz="1800">
              <a:solidFill>
                <a:prstClr val="black"/>
              </a:solidFill>
              <a:ea typeface="ＭＳ Ｐゴシック" panose="020B0600070205080204" pitchFamily="34" charset="-128"/>
            </a:endParaRPr>
          </a:p>
        </p:txBody>
      </p:sp>
    </p:spTree>
    <p:extLst>
      <p:ext uri="{BB962C8B-B14F-4D97-AF65-F5344CB8AC3E}">
        <p14:creationId xmlns:p14="http://schemas.microsoft.com/office/powerpoint/2010/main" val="2421837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5" name="Rectangle 4"/>
          <p:cNvSpPr/>
          <p:nvPr userDrawn="1"/>
        </p:nvSpPr>
        <p:spPr>
          <a:xfrm>
            <a:off x="0" y="0"/>
            <a:ext cx="9144000" cy="596265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spcBef>
                <a:spcPct val="0"/>
              </a:spcBef>
              <a:buClrTx/>
              <a:buFontTx/>
              <a:buNone/>
              <a:defRPr/>
            </a:pPr>
            <a:endParaRPr lang="fr-FR" sz="1800" dirty="0">
              <a:solidFill>
                <a:prstClr val="white"/>
              </a:solidFill>
            </a:endParaRPr>
          </a:p>
        </p:txBody>
      </p:sp>
      <p:sp>
        <p:nvSpPr>
          <p:cNvPr id="6" name="Rectangle 5"/>
          <p:cNvSpPr/>
          <p:nvPr userDrawn="1"/>
        </p:nvSpPr>
        <p:spPr>
          <a:xfrm>
            <a:off x="0" y="0"/>
            <a:ext cx="9144000" cy="1219200"/>
          </a:xfrm>
          <a:prstGeom prst="rect">
            <a:avLst/>
          </a:prstGeom>
          <a:solidFill>
            <a:srgbClr val="40A4A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spcBef>
                <a:spcPct val="0"/>
              </a:spcBef>
              <a:buClrTx/>
              <a:buFontTx/>
              <a:buNone/>
              <a:defRPr/>
            </a:pPr>
            <a:endParaRPr lang="fr-FR" sz="1800" dirty="0">
              <a:solidFill>
                <a:prstClr val="white"/>
              </a:solidFill>
            </a:endParaRPr>
          </a:p>
        </p:txBody>
      </p:sp>
      <p:sp>
        <p:nvSpPr>
          <p:cNvPr id="7" name="Rectangle 6"/>
          <p:cNvSpPr/>
          <p:nvPr userDrawn="1"/>
        </p:nvSpPr>
        <p:spPr>
          <a:xfrm>
            <a:off x="0" y="6311900"/>
            <a:ext cx="762000" cy="196850"/>
          </a:xfrm>
          <a:prstGeom prst="rect">
            <a:avLst/>
          </a:prstGeom>
          <a:solidFill>
            <a:srgbClr val="F8BB1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spcBef>
                <a:spcPct val="0"/>
              </a:spcBef>
              <a:buClrTx/>
              <a:buFontTx/>
              <a:buNone/>
              <a:defRPr/>
            </a:pPr>
            <a:endParaRPr lang="fr-FR" sz="1800" dirty="0">
              <a:solidFill>
                <a:prstClr val="white"/>
              </a:solidFill>
            </a:endParaRPr>
          </a:p>
        </p:txBody>
      </p:sp>
      <p:sp>
        <p:nvSpPr>
          <p:cNvPr id="8" name="Rectangle 7"/>
          <p:cNvSpPr txBox="1">
            <a:spLocks noChangeArrowheads="1"/>
          </p:cNvSpPr>
          <p:nvPr userDrawn="1"/>
        </p:nvSpPr>
        <p:spPr>
          <a:xfrm>
            <a:off x="0" y="6324600"/>
            <a:ext cx="762000" cy="152400"/>
          </a:xfrm>
          <a:prstGeom prst="rect">
            <a:avLst/>
          </a:prstGeom>
        </p:spPr>
        <p:txBody>
          <a:bodyPr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defRPr/>
            </a:pPr>
            <a:fld id="{E098464F-7D89-4580-B35C-A872E768ED07}" type="slidenum">
              <a:rPr lang="fr-FR" altLang="fr-FR" sz="900" b="1" smtClean="0">
                <a:solidFill>
                  <a:prstClr val="white"/>
                </a:solidFill>
                <a:cs typeface="Arial" panose="020B0604020202020204" pitchFamily="34" charset="0"/>
              </a:rPr>
              <a:pPr eaLnBrk="1" hangingPunct="1">
                <a:spcBef>
                  <a:spcPct val="0"/>
                </a:spcBef>
                <a:buClrTx/>
                <a:buFontTx/>
                <a:buNone/>
                <a:defRPr/>
              </a:pPr>
              <a:t>‹N°›</a:t>
            </a:fld>
            <a:endParaRPr lang="fr-FR" altLang="fr-FR" sz="900" b="1">
              <a:solidFill>
                <a:prstClr val="white"/>
              </a:solidFill>
              <a:cs typeface="Arial" panose="020B0604020202020204" pitchFamily="34" charset="0"/>
            </a:endParaRPr>
          </a:p>
        </p:txBody>
      </p:sp>
      <p:pic>
        <p:nvPicPr>
          <p:cNvPr id="9" name="Image 1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67625" y="6115050"/>
            <a:ext cx="11938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457200" y="274638"/>
            <a:ext cx="8229600" cy="1143000"/>
          </a:xfrm>
          <a:prstGeom prst="rect">
            <a:avLst/>
          </a:prstGeom>
        </p:spPr>
        <p:txBody>
          <a:bodyPr/>
          <a:lstStyle/>
          <a:p>
            <a:r>
              <a:rPr lang="fr-FR"/>
              <a:t>Cliquez et modifiez le titre</a:t>
            </a:r>
          </a:p>
        </p:txBody>
      </p:sp>
      <p:sp>
        <p:nvSpPr>
          <p:cNvPr id="3" name="Espace réservé du contenu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 name="Espace réservé du pied de page 5"/>
          <p:cNvSpPr>
            <a:spLocks noGrp="1"/>
          </p:cNvSpPr>
          <p:nvPr>
            <p:ph type="ftr" sz="quarter" idx="10"/>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charset="0"/>
                <a:ea typeface="ＭＳ Ｐゴシック" charset="-128"/>
                <a:cs typeface="Arial" charset="0"/>
              </a:defRPr>
            </a:lvl1pPr>
          </a:lstStyle>
          <a:p>
            <a:pPr algn="l" defTabSz="457200">
              <a:spcBef>
                <a:spcPct val="0"/>
              </a:spcBef>
              <a:buClrTx/>
              <a:buFontTx/>
              <a:buNone/>
              <a:defRPr/>
            </a:pPr>
            <a:endParaRPr lang="fr-FR" sz="1800">
              <a:solidFill>
                <a:prstClr val="black"/>
              </a:solidFill>
            </a:endParaRPr>
          </a:p>
        </p:txBody>
      </p:sp>
      <p:sp>
        <p:nvSpPr>
          <p:cNvPr id="11" name="Espace réservé du numéro de diapositive 6"/>
          <p:cNvSpPr>
            <a:spLocks noGrp="1"/>
          </p:cNvSpPr>
          <p:nvPr>
            <p:ph type="sldNum" sz="quarter" idx="11"/>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cs typeface="Arial" panose="020B0604020202020204" pitchFamily="34" charset="0"/>
              </a:defRPr>
            </a:lvl1pPr>
          </a:lstStyle>
          <a:p>
            <a:pPr algn="l" defTabSz="457200">
              <a:spcBef>
                <a:spcPct val="0"/>
              </a:spcBef>
              <a:buClrTx/>
              <a:buFontTx/>
              <a:buNone/>
              <a:defRPr/>
            </a:pPr>
            <a:fld id="{D20B2893-14AC-457D-8C26-8E8A00B97332}" type="slidenum">
              <a:rPr lang="fr-FR" altLang="fr-FR" sz="1800">
                <a:solidFill>
                  <a:prstClr val="black"/>
                </a:solidFill>
                <a:ea typeface="ＭＳ Ｐゴシック" panose="020B0600070205080204" pitchFamily="34" charset="-128"/>
              </a:rPr>
              <a:pPr algn="l" defTabSz="457200">
                <a:spcBef>
                  <a:spcPct val="0"/>
                </a:spcBef>
                <a:buClrTx/>
                <a:buFontTx/>
                <a:buNone/>
                <a:defRPr/>
              </a:pPr>
              <a:t>‹N°›</a:t>
            </a:fld>
            <a:endParaRPr lang="fr-FR" altLang="fr-FR" sz="1800">
              <a:solidFill>
                <a:prstClr val="black"/>
              </a:solidFill>
              <a:ea typeface="ＭＳ Ｐゴシック" panose="020B0600070205080204" pitchFamily="34" charset="-128"/>
            </a:endParaRPr>
          </a:p>
        </p:txBody>
      </p:sp>
    </p:spTree>
    <p:extLst>
      <p:ext uri="{BB962C8B-B14F-4D97-AF65-F5344CB8AC3E}">
        <p14:creationId xmlns:p14="http://schemas.microsoft.com/office/powerpoint/2010/main" val="2929451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7" name="Rectangle 6"/>
          <p:cNvSpPr/>
          <p:nvPr userDrawn="1"/>
        </p:nvSpPr>
        <p:spPr>
          <a:xfrm>
            <a:off x="0" y="0"/>
            <a:ext cx="9144000" cy="596265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spcBef>
                <a:spcPct val="0"/>
              </a:spcBef>
              <a:buClrTx/>
              <a:buFontTx/>
              <a:buNone/>
              <a:defRPr/>
            </a:pPr>
            <a:endParaRPr lang="fr-FR" sz="1800" dirty="0">
              <a:solidFill>
                <a:prstClr val="white"/>
              </a:solidFill>
            </a:endParaRPr>
          </a:p>
        </p:txBody>
      </p:sp>
      <p:sp>
        <p:nvSpPr>
          <p:cNvPr id="8" name="Rectangle 7"/>
          <p:cNvSpPr/>
          <p:nvPr userDrawn="1"/>
        </p:nvSpPr>
        <p:spPr>
          <a:xfrm>
            <a:off x="0" y="0"/>
            <a:ext cx="9144000" cy="1219200"/>
          </a:xfrm>
          <a:prstGeom prst="rect">
            <a:avLst/>
          </a:prstGeom>
          <a:solidFill>
            <a:srgbClr val="40A4A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spcBef>
                <a:spcPct val="0"/>
              </a:spcBef>
              <a:buClrTx/>
              <a:buFontTx/>
              <a:buNone/>
              <a:defRPr/>
            </a:pPr>
            <a:endParaRPr lang="fr-FR" sz="1800" dirty="0">
              <a:solidFill>
                <a:prstClr val="white"/>
              </a:solidFill>
            </a:endParaRPr>
          </a:p>
        </p:txBody>
      </p:sp>
      <p:sp>
        <p:nvSpPr>
          <p:cNvPr id="9" name="Rectangle 8"/>
          <p:cNvSpPr/>
          <p:nvPr userDrawn="1"/>
        </p:nvSpPr>
        <p:spPr>
          <a:xfrm>
            <a:off x="0" y="6311900"/>
            <a:ext cx="762000" cy="196850"/>
          </a:xfrm>
          <a:prstGeom prst="rect">
            <a:avLst/>
          </a:prstGeom>
          <a:solidFill>
            <a:srgbClr val="F8BB1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spcBef>
                <a:spcPct val="0"/>
              </a:spcBef>
              <a:buClrTx/>
              <a:buFontTx/>
              <a:buNone/>
              <a:defRPr/>
            </a:pPr>
            <a:endParaRPr lang="fr-FR" sz="1800" dirty="0">
              <a:solidFill>
                <a:prstClr val="white"/>
              </a:solidFill>
            </a:endParaRPr>
          </a:p>
        </p:txBody>
      </p:sp>
      <p:sp>
        <p:nvSpPr>
          <p:cNvPr id="10" name="Rectangle 7"/>
          <p:cNvSpPr txBox="1">
            <a:spLocks noChangeArrowheads="1"/>
          </p:cNvSpPr>
          <p:nvPr userDrawn="1"/>
        </p:nvSpPr>
        <p:spPr>
          <a:xfrm>
            <a:off x="0" y="6324600"/>
            <a:ext cx="762000" cy="152400"/>
          </a:xfrm>
          <a:prstGeom prst="rect">
            <a:avLst/>
          </a:prstGeom>
        </p:spPr>
        <p:txBody>
          <a:bodyPr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defRPr/>
            </a:pPr>
            <a:fld id="{75E9A8EC-47F7-4DBE-AF4B-FD7CC2ED3F44}" type="slidenum">
              <a:rPr lang="fr-FR" altLang="fr-FR" sz="900" b="1" smtClean="0">
                <a:solidFill>
                  <a:prstClr val="white"/>
                </a:solidFill>
                <a:cs typeface="Arial" panose="020B0604020202020204" pitchFamily="34" charset="0"/>
              </a:rPr>
              <a:pPr eaLnBrk="1" hangingPunct="1">
                <a:spcBef>
                  <a:spcPct val="0"/>
                </a:spcBef>
                <a:buClrTx/>
                <a:buFontTx/>
                <a:buNone/>
                <a:defRPr/>
              </a:pPr>
              <a:t>‹N°›</a:t>
            </a:fld>
            <a:endParaRPr lang="fr-FR" altLang="fr-FR" sz="900" b="1">
              <a:solidFill>
                <a:prstClr val="white"/>
              </a:solidFill>
              <a:cs typeface="Arial" panose="020B0604020202020204" pitchFamily="34" charset="0"/>
            </a:endParaRPr>
          </a:p>
        </p:txBody>
      </p:sp>
      <p:pic>
        <p:nvPicPr>
          <p:cNvPr id="11" name="Image 1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67625" y="6115050"/>
            <a:ext cx="11938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457200" y="274638"/>
            <a:ext cx="8229600" cy="1143000"/>
          </a:xfrm>
          <a:prstGeom prst="rect">
            <a:avLst/>
          </a:prstGeom>
        </p:spPr>
        <p:txBody>
          <a:bodyPr/>
          <a:lstStyle>
            <a:lvl1pPr>
              <a:defRPr/>
            </a:lvl1pPr>
          </a:lstStyle>
          <a:p>
            <a:r>
              <a:rPr lang="fr-FR"/>
              <a:t>Cliquez et modifiez le titre</a:t>
            </a:r>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2" name="Espace réservé du pied de page 7"/>
          <p:cNvSpPr>
            <a:spLocks noGrp="1"/>
          </p:cNvSpPr>
          <p:nvPr>
            <p:ph type="ftr" sz="quarter" idx="10"/>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charset="0"/>
                <a:ea typeface="ＭＳ Ｐゴシック" charset="-128"/>
                <a:cs typeface="Arial" charset="0"/>
              </a:defRPr>
            </a:lvl1pPr>
          </a:lstStyle>
          <a:p>
            <a:pPr algn="l" defTabSz="457200">
              <a:spcBef>
                <a:spcPct val="0"/>
              </a:spcBef>
              <a:buClrTx/>
              <a:buFontTx/>
              <a:buNone/>
              <a:defRPr/>
            </a:pPr>
            <a:endParaRPr lang="fr-FR" sz="1800">
              <a:solidFill>
                <a:prstClr val="black"/>
              </a:solidFill>
            </a:endParaRPr>
          </a:p>
        </p:txBody>
      </p:sp>
      <p:sp>
        <p:nvSpPr>
          <p:cNvPr id="13" name="Espace réservé du numéro de diapositive 8"/>
          <p:cNvSpPr>
            <a:spLocks noGrp="1"/>
          </p:cNvSpPr>
          <p:nvPr>
            <p:ph type="sldNum" sz="quarter" idx="11"/>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cs typeface="Arial" panose="020B0604020202020204" pitchFamily="34" charset="0"/>
              </a:defRPr>
            </a:lvl1pPr>
          </a:lstStyle>
          <a:p>
            <a:pPr algn="l" defTabSz="457200">
              <a:spcBef>
                <a:spcPct val="0"/>
              </a:spcBef>
              <a:buClrTx/>
              <a:buFontTx/>
              <a:buNone/>
              <a:defRPr/>
            </a:pPr>
            <a:fld id="{7B24DDE4-5B37-47B5-A84D-DB01F7BEFB57}" type="slidenum">
              <a:rPr lang="fr-FR" altLang="fr-FR" sz="1800">
                <a:solidFill>
                  <a:prstClr val="black"/>
                </a:solidFill>
                <a:ea typeface="ＭＳ Ｐゴシック" panose="020B0600070205080204" pitchFamily="34" charset="-128"/>
              </a:rPr>
              <a:pPr algn="l" defTabSz="457200">
                <a:spcBef>
                  <a:spcPct val="0"/>
                </a:spcBef>
                <a:buClrTx/>
                <a:buFontTx/>
                <a:buNone/>
                <a:defRPr/>
              </a:pPr>
              <a:t>‹N°›</a:t>
            </a:fld>
            <a:endParaRPr lang="fr-FR" altLang="fr-FR" sz="1800">
              <a:solidFill>
                <a:prstClr val="black"/>
              </a:solidFill>
              <a:ea typeface="ＭＳ Ｐゴシック" panose="020B0600070205080204" pitchFamily="34" charset="-128"/>
            </a:endParaRPr>
          </a:p>
        </p:txBody>
      </p:sp>
    </p:spTree>
    <p:extLst>
      <p:ext uri="{BB962C8B-B14F-4D97-AF65-F5344CB8AC3E}">
        <p14:creationId xmlns:p14="http://schemas.microsoft.com/office/powerpoint/2010/main" val="3755057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3" name="Rectangle 2"/>
          <p:cNvSpPr/>
          <p:nvPr userDrawn="1"/>
        </p:nvSpPr>
        <p:spPr>
          <a:xfrm>
            <a:off x="0" y="0"/>
            <a:ext cx="9144000" cy="596265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spcBef>
                <a:spcPct val="0"/>
              </a:spcBef>
              <a:buClrTx/>
              <a:buFontTx/>
              <a:buNone/>
              <a:defRPr/>
            </a:pPr>
            <a:endParaRPr lang="fr-FR" sz="1800" dirty="0">
              <a:solidFill>
                <a:prstClr val="white"/>
              </a:solidFill>
            </a:endParaRPr>
          </a:p>
        </p:txBody>
      </p:sp>
      <p:sp>
        <p:nvSpPr>
          <p:cNvPr id="4" name="Rectangle 3"/>
          <p:cNvSpPr/>
          <p:nvPr userDrawn="1"/>
        </p:nvSpPr>
        <p:spPr>
          <a:xfrm>
            <a:off x="0" y="0"/>
            <a:ext cx="9144000" cy="1219200"/>
          </a:xfrm>
          <a:prstGeom prst="rect">
            <a:avLst/>
          </a:prstGeom>
          <a:solidFill>
            <a:srgbClr val="40A4A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spcBef>
                <a:spcPct val="0"/>
              </a:spcBef>
              <a:buClrTx/>
              <a:buFontTx/>
              <a:buNone/>
              <a:defRPr/>
            </a:pPr>
            <a:endParaRPr lang="fr-FR" sz="1800" dirty="0">
              <a:solidFill>
                <a:prstClr val="white"/>
              </a:solidFill>
            </a:endParaRPr>
          </a:p>
        </p:txBody>
      </p:sp>
      <p:sp>
        <p:nvSpPr>
          <p:cNvPr id="5" name="Rectangle 4"/>
          <p:cNvSpPr/>
          <p:nvPr userDrawn="1"/>
        </p:nvSpPr>
        <p:spPr>
          <a:xfrm>
            <a:off x="0" y="6311900"/>
            <a:ext cx="762000" cy="196850"/>
          </a:xfrm>
          <a:prstGeom prst="rect">
            <a:avLst/>
          </a:prstGeom>
          <a:solidFill>
            <a:srgbClr val="F8BB1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spcBef>
                <a:spcPct val="0"/>
              </a:spcBef>
              <a:buClrTx/>
              <a:buFontTx/>
              <a:buNone/>
              <a:defRPr/>
            </a:pPr>
            <a:endParaRPr lang="fr-FR" sz="1800" dirty="0">
              <a:solidFill>
                <a:prstClr val="white"/>
              </a:solidFill>
            </a:endParaRPr>
          </a:p>
        </p:txBody>
      </p:sp>
      <p:sp>
        <p:nvSpPr>
          <p:cNvPr id="6" name="Rectangle 7"/>
          <p:cNvSpPr txBox="1">
            <a:spLocks noChangeArrowheads="1"/>
          </p:cNvSpPr>
          <p:nvPr userDrawn="1"/>
        </p:nvSpPr>
        <p:spPr>
          <a:xfrm>
            <a:off x="0" y="6324600"/>
            <a:ext cx="762000" cy="152400"/>
          </a:xfrm>
          <a:prstGeom prst="rect">
            <a:avLst/>
          </a:prstGeom>
        </p:spPr>
        <p:txBody>
          <a:bodyPr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defRPr/>
            </a:pPr>
            <a:fld id="{5B2C614F-E09A-43AB-AA2B-712F2D051405}" type="slidenum">
              <a:rPr lang="fr-FR" altLang="fr-FR" sz="900" b="1" smtClean="0">
                <a:solidFill>
                  <a:prstClr val="white"/>
                </a:solidFill>
                <a:cs typeface="Arial" panose="020B0604020202020204" pitchFamily="34" charset="0"/>
              </a:rPr>
              <a:pPr eaLnBrk="1" hangingPunct="1">
                <a:spcBef>
                  <a:spcPct val="0"/>
                </a:spcBef>
                <a:buClrTx/>
                <a:buFontTx/>
                <a:buNone/>
                <a:defRPr/>
              </a:pPr>
              <a:t>‹N°›</a:t>
            </a:fld>
            <a:endParaRPr lang="fr-FR" altLang="fr-FR" sz="900" b="1">
              <a:solidFill>
                <a:prstClr val="white"/>
              </a:solidFill>
              <a:cs typeface="Arial" panose="020B0604020202020204" pitchFamily="34" charset="0"/>
            </a:endParaRPr>
          </a:p>
        </p:txBody>
      </p:sp>
      <p:pic>
        <p:nvPicPr>
          <p:cNvPr id="7" name="Image 1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67625" y="6115050"/>
            <a:ext cx="11938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457200" y="274638"/>
            <a:ext cx="8229600" cy="1143000"/>
          </a:xfrm>
          <a:prstGeom prst="rect">
            <a:avLst/>
          </a:prstGeom>
        </p:spPr>
        <p:txBody>
          <a:bodyPr/>
          <a:lstStyle/>
          <a:p>
            <a:r>
              <a:rPr lang="fr-FR"/>
              <a:t>Cliquez et modifiez le titre</a:t>
            </a:r>
          </a:p>
        </p:txBody>
      </p:sp>
      <p:sp>
        <p:nvSpPr>
          <p:cNvPr id="8" name="Espace réservé du pied de page 3"/>
          <p:cNvSpPr>
            <a:spLocks noGrp="1"/>
          </p:cNvSpPr>
          <p:nvPr>
            <p:ph type="ftr" sz="quarter" idx="10"/>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charset="0"/>
                <a:ea typeface="ＭＳ Ｐゴシック" charset="-128"/>
                <a:cs typeface="Arial" charset="0"/>
              </a:defRPr>
            </a:lvl1pPr>
          </a:lstStyle>
          <a:p>
            <a:pPr algn="l" defTabSz="457200">
              <a:spcBef>
                <a:spcPct val="0"/>
              </a:spcBef>
              <a:buClrTx/>
              <a:buFontTx/>
              <a:buNone/>
              <a:defRPr/>
            </a:pPr>
            <a:endParaRPr lang="fr-FR" sz="1800">
              <a:solidFill>
                <a:prstClr val="black"/>
              </a:solidFill>
            </a:endParaRPr>
          </a:p>
        </p:txBody>
      </p:sp>
      <p:sp>
        <p:nvSpPr>
          <p:cNvPr id="9" name="Espace réservé du numéro de diapositive 4"/>
          <p:cNvSpPr>
            <a:spLocks noGrp="1"/>
          </p:cNvSpPr>
          <p:nvPr>
            <p:ph type="sldNum" sz="quarter" idx="11"/>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cs typeface="Arial" panose="020B0604020202020204" pitchFamily="34" charset="0"/>
              </a:defRPr>
            </a:lvl1pPr>
          </a:lstStyle>
          <a:p>
            <a:pPr algn="l" defTabSz="457200">
              <a:spcBef>
                <a:spcPct val="0"/>
              </a:spcBef>
              <a:buClrTx/>
              <a:buFontTx/>
              <a:buNone/>
              <a:defRPr/>
            </a:pPr>
            <a:fld id="{F41571A4-27FC-4BE9-9CBA-7229B87FB143}" type="slidenum">
              <a:rPr lang="fr-FR" altLang="fr-FR" sz="1800">
                <a:solidFill>
                  <a:prstClr val="black"/>
                </a:solidFill>
                <a:ea typeface="ＭＳ Ｐゴシック" panose="020B0600070205080204" pitchFamily="34" charset="-128"/>
              </a:rPr>
              <a:pPr algn="l" defTabSz="457200">
                <a:spcBef>
                  <a:spcPct val="0"/>
                </a:spcBef>
                <a:buClrTx/>
                <a:buFontTx/>
                <a:buNone/>
                <a:defRPr/>
              </a:pPr>
              <a:t>‹N°›</a:t>
            </a:fld>
            <a:endParaRPr lang="fr-FR" altLang="fr-FR" sz="1800">
              <a:solidFill>
                <a:prstClr val="black"/>
              </a:solidFill>
              <a:ea typeface="ＭＳ Ｐゴシック" panose="020B0600070205080204" pitchFamily="34" charset="-128"/>
            </a:endParaRPr>
          </a:p>
        </p:txBody>
      </p:sp>
    </p:spTree>
    <p:extLst>
      <p:ext uri="{BB962C8B-B14F-4D97-AF65-F5344CB8AC3E}">
        <p14:creationId xmlns:p14="http://schemas.microsoft.com/office/powerpoint/2010/main" val="1616604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Rectangle 1"/>
          <p:cNvSpPr/>
          <p:nvPr userDrawn="1"/>
        </p:nvSpPr>
        <p:spPr>
          <a:xfrm>
            <a:off x="0" y="0"/>
            <a:ext cx="9144000" cy="596265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spcBef>
                <a:spcPct val="0"/>
              </a:spcBef>
              <a:buClrTx/>
              <a:buFontTx/>
              <a:buNone/>
              <a:defRPr/>
            </a:pPr>
            <a:endParaRPr lang="fr-FR" sz="1800" dirty="0">
              <a:solidFill>
                <a:prstClr val="white"/>
              </a:solidFill>
            </a:endParaRPr>
          </a:p>
        </p:txBody>
      </p:sp>
      <p:sp>
        <p:nvSpPr>
          <p:cNvPr id="3" name="Rectangle 2"/>
          <p:cNvSpPr/>
          <p:nvPr userDrawn="1"/>
        </p:nvSpPr>
        <p:spPr>
          <a:xfrm>
            <a:off x="0" y="0"/>
            <a:ext cx="9144000" cy="1219200"/>
          </a:xfrm>
          <a:prstGeom prst="rect">
            <a:avLst/>
          </a:prstGeom>
          <a:solidFill>
            <a:srgbClr val="40A4A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spcBef>
                <a:spcPct val="0"/>
              </a:spcBef>
              <a:buClrTx/>
              <a:buFontTx/>
              <a:buNone/>
              <a:defRPr/>
            </a:pPr>
            <a:endParaRPr lang="fr-FR" sz="1800" dirty="0">
              <a:solidFill>
                <a:prstClr val="white"/>
              </a:solidFill>
            </a:endParaRPr>
          </a:p>
        </p:txBody>
      </p:sp>
      <p:sp>
        <p:nvSpPr>
          <p:cNvPr id="4" name="Rectangle 3"/>
          <p:cNvSpPr/>
          <p:nvPr userDrawn="1"/>
        </p:nvSpPr>
        <p:spPr>
          <a:xfrm>
            <a:off x="0" y="6311900"/>
            <a:ext cx="762000" cy="196850"/>
          </a:xfrm>
          <a:prstGeom prst="rect">
            <a:avLst/>
          </a:prstGeom>
          <a:solidFill>
            <a:srgbClr val="F8BB1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spcBef>
                <a:spcPct val="0"/>
              </a:spcBef>
              <a:buClrTx/>
              <a:buFontTx/>
              <a:buNone/>
              <a:defRPr/>
            </a:pPr>
            <a:endParaRPr lang="fr-FR" sz="1800" dirty="0">
              <a:solidFill>
                <a:prstClr val="white"/>
              </a:solidFill>
            </a:endParaRPr>
          </a:p>
        </p:txBody>
      </p:sp>
      <p:sp>
        <p:nvSpPr>
          <p:cNvPr id="5" name="Rectangle 7"/>
          <p:cNvSpPr txBox="1">
            <a:spLocks noChangeArrowheads="1"/>
          </p:cNvSpPr>
          <p:nvPr userDrawn="1"/>
        </p:nvSpPr>
        <p:spPr>
          <a:xfrm>
            <a:off x="0" y="6324600"/>
            <a:ext cx="762000" cy="152400"/>
          </a:xfrm>
          <a:prstGeom prst="rect">
            <a:avLst/>
          </a:prstGeom>
        </p:spPr>
        <p:txBody>
          <a:bodyPr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defRPr/>
            </a:pPr>
            <a:fld id="{84270979-C708-47E1-AF0F-A039C7B6601E}" type="slidenum">
              <a:rPr lang="fr-FR" altLang="fr-FR" sz="900" b="1" smtClean="0">
                <a:solidFill>
                  <a:prstClr val="white"/>
                </a:solidFill>
                <a:cs typeface="Arial" panose="020B0604020202020204" pitchFamily="34" charset="0"/>
              </a:rPr>
              <a:pPr eaLnBrk="1" hangingPunct="1">
                <a:spcBef>
                  <a:spcPct val="0"/>
                </a:spcBef>
                <a:buClrTx/>
                <a:buFontTx/>
                <a:buNone/>
                <a:defRPr/>
              </a:pPr>
              <a:t>‹N°›</a:t>
            </a:fld>
            <a:endParaRPr lang="fr-FR" altLang="fr-FR" sz="900" b="1">
              <a:solidFill>
                <a:prstClr val="white"/>
              </a:solidFill>
              <a:cs typeface="Arial" panose="020B0604020202020204" pitchFamily="34" charset="0"/>
            </a:endParaRPr>
          </a:p>
        </p:txBody>
      </p:sp>
      <p:pic>
        <p:nvPicPr>
          <p:cNvPr id="6" name="Image 1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67625" y="6115050"/>
            <a:ext cx="11938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Espace réservé du pied de page 2"/>
          <p:cNvSpPr>
            <a:spLocks noGrp="1"/>
          </p:cNvSpPr>
          <p:nvPr>
            <p:ph type="ftr" sz="quarter" idx="10"/>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charset="0"/>
                <a:ea typeface="ＭＳ Ｐゴシック" charset="-128"/>
                <a:cs typeface="Arial" charset="0"/>
              </a:defRPr>
            </a:lvl1pPr>
          </a:lstStyle>
          <a:p>
            <a:pPr algn="l" defTabSz="457200">
              <a:spcBef>
                <a:spcPct val="0"/>
              </a:spcBef>
              <a:buClrTx/>
              <a:buFontTx/>
              <a:buNone/>
              <a:defRPr/>
            </a:pPr>
            <a:endParaRPr lang="fr-FR" sz="1800">
              <a:solidFill>
                <a:prstClr val="black"/>
              </a:solidFill>
            </a:endParaRPr>
          </a:p>
        </p:txBody>
      </p:sp>
      <p:sp>
        <p:nvSpPr>
          <p:cNvPr id="8" name="Espace réservé du numéro de diapositive 3"/>
          <p:cNvSpPr>
            <a:spLocks noGrp="1"/>
          </p:cNvSpPr>
          <p:nvPr>
            <p:ph type="sldNum" sz="quarter" idx="11"/>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cs typeface="Arial" panose="020B0604020202020204" pitchFamily="34" charset="0"/>
              </a:defRPr>
            </a:lvl1pPr>
          </a:lstStyle>
          <a:p>
            <a:pPr algn="l" defTabSz="457200">
              <a:spcBef>
                <a:spcPct val="0"/>
              </a:spcBef>
              <a:buClrTx/>
              <a:buFontTx/>
              <a:buNone/>
              <a:defRPr/>
            </a:pPr>
            <a:fld id="{7ABCF3F2-A178-477C-B633-8774DC78515F}" type="slidenum">
              <a:rPr lang="fr-FR" altLang="fr-FR" sz="1800">
                <a:solidFill>
                  <a:prstClr val="black"/>
                </a:solidFill>
                <a:ea typeface="ＭＳ Ｐゴシック" panose="020B0600070205080204" pitchFamily="34" charset="-128"/>
              </a:rPr>
              <a:pPr algn="l" defTabSz="457200">
                <a:spcBef>
                  <a:spcPct val="0"/>
                </a:spcBef>
                <a:buClrTx/>
                <a:buFontTx/>
                <a:buNone/>
                <a:defRPr/>
              </a:pPr>
              <a:t>‹N°›</a:t>
            </a:fld>
            <a:endParaRPr lang="fr-FR" altLang="fr-FR" sz="1800">
              <a:solidFill>
                <a:prstClr val="black"/>
              </a:solidFill>
              <a:ea typeface="ＭＳ Ｐゴシック" panose="020B0600070205080204" pitchFamily="34" charset="-128"/>
            </a:endParaRPr>
          </a:p>
        </p:txBody>
      </p:sp>
    </p:spTree>
    <p:extLst>
      <p:ext uri="{BB962C8B-B14F-4D97-AF65-F5344CB8AC3E}">
        <p14:creationId xmlns:p14="http://schemas.microsoft.com/office/powerpoint/2010/main" val="1800159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5" name="Rectangle 4"/>
          <p:cNvSpPr/>
          <p:nvPr userDrawn="1"/>
        </p:nvSpPr>
        <p:spPr>
          <a:xfrm>
            <a:off x="0" y="0"/>
            <a:ext cx="9144000" cy="596265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spcBef>
                <a:spcPct val="0"/>
              </a:spcBef>
              <a:buClrTx/>
              <a:buFontTx/>
              <a:buNone/>
              <a:defRPr/>
            </a:pPr>
            <a:endParaRPr lang="fr-FR" sz="1800" dirty="0">
              <a:solidFill>
                <a:prstClr val="white"/>
              </a:solidFill>
            </a:endParaRPr>
          </a:p>
        </p:txBody>
      </p:sp>
      <p:sp>
        <p:nvSpPr>
          <p:cNvPr id="6" name="Rectangle 5"/>
          <p:cNvSpPr/>
          <p:nvPr userDrawn="1"/>
        </p:nvSpPr>
        <p:spPr>
          <a:xfrm>
            <a:off x="0" y="0"/>
            <a:ext cx="9144000" cy="1219200"/>
          </a:xfrm>
          <a:prstGeom prst="rect">
            <a:avLst/>
          </a:prstGeom>
          <a:solidFill>
            <a:srgbClr val="40A4A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spcBef>
                <a:spcPct val="0"/>
              </a:spcBef>
              <a:buClrTx/>
              <a:buFontTx/>
              <a:buNone/>
              <a:defRPr/>
            </a:pPr>
            <a:endParaRPr lang="fr-FR" sz="1800" dirty="0">
              <a:solidFill>
                <a:prstClr val="white"/>
              </a:solidFill>
            </a:endParaRPr>
          </a:p>
        </p:txBody>
      </p:sp>
      <p:sp>
        <p:nvSpPr>
          <p:cNvPr id="7" name="Rectangle 6"/>
          <p:cNvSpPr/>
          <p:nvPr userDrawn="1"/>
        </p:nvSpPr>
        <p:spPr>
          <a:xfrm>
            <a:off x="0" y="6311900"/>
            <a:ext cx="762000" cy="196850"/>
          </a:xfrm>
          <a:prstGeom prst="rect">
            <a:avLst/>
          </a:prstGeom>
          <a:solidFill>
            <a:srgbClr val="F8BB1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spcBef>
                <a:spcPct val="0"/>
              </a:spcBef>
              <a:buClrTx/>
              <a:buFontTx/>
              <a:buNone/>
              <a:defRPr/>
            </a:pPr>
            <a:endParaRPr lang="fr-FR" sz="1800" dirty="0">
              <a:solidFill>
                <a:prstClr val="white"/>
              </a:solidFill>
            </a:endParaRPr>
          </a:p>
        </p:txBody>
      </p:sp>
      <p:sp>
        <p:nvSpPr>
          <p:cNvPr id="8" name="Rectangle 7"/>
          <p:cNvSpPr txBox="1">
            <a:spLocks noChangeArrowheads="1"/>
          </p:cNvSpPr>
          <p:nvPr userDrawn="1"/>
        </p:nvSpPr>
        <p:spPr>
          <a:xfrm>
            <a:off x="0" y="6324600"/>
            <a:ext cx="762000" cy="152400"/>
          </a:xfrm>
          <a:prstGeom prst="rect">
            <a:avLst/>
          </a:prstGeom>
        </p:spPr>
        <p:txBody>
          <a:bodyPr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defRPr/>
            </a:pPr>
            <a:fld id="{F40ED9E8-7022-4B89-BDAF-222D60DA6B77}" type="slidenum">
              <a:rPr lang="fr-FR" altLang="fr-FR" sz="900" b="1" smtClean="0">
                <a:solidFill>
                  <a:prstClr val="white"/>
                </a:solidFill>
                <a:cs typeface="Arial" panose="020B0604020202020204" pitchFamily="34" charset="0"/>
              </a:rPr>
              <a:pPr eaLnBrk="1" hangingPunct="1">
                <a:spcBef>
                  <a:spcPct val="0"/>
                </a:spcBef>
                <a:buClrTx/>
                <a:buFontTx/>
                <a:buNone/>
                <a:defRPr/>
              </a:pPr>
              <a:t>‹N°›</a:t>
            </a:fld>
            <a:endParaRPr lang="fr-FR" altLang="fr-FR" sz="900" b="1">
              <a:solidFill>
                <a:prstClr val="white"/>
              </a:solidFill>
              <a:cs typeface="Arial" panose="020B0604020202020204" pitchFamily="34" charset="0"/>
            </a:endParaRPr>
          </a:p>
        </p:txBody>
      </p:sp>
      <p:pic>
        <p:nvPicPr>
          <p:cNvPr id="9" name="Image 1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67625" y="6115050"/>
            <a:ext cx="11938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457200" y="273050"/>
            <a:ext cx="3008313" cy="1162050"/>
          </a:xfrm>
          <a:prstGeom prst="rect">
            <a:avLst/>
          </a:prstGeom>
        </p:spPr>
        <p:txBody>
          <a:bodyPr anchor="b"/>
          <a:lstStyle>
            <a:lvl1pPr algn="l">
              <a:defRPr sz="2000" b="1"/>
            </a:lvl1pPr>
          </a:lstStyle>
          <a:p>
            <a:r>
              <a:rPr lang="fr-FR"/>
              <a:t>Cliquez et modifiez le titre</a:t>
            </a:r>
          </a:p>
        </p:txBody>
      </p:sp>
      <p:sp>
        <p:nvSpPr>
          <p:cNvPr id="3" name="Espace réservé du contenu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0" name="Espace réservé du pied de page 5"/>
          <p:cNvSpPr>
            <a:spLocks noGrp="1"/>
          </p:cNvSpPr>
          <p:nvPr>
            <p:ph type="ftr" sz="quarter" idx="10"/>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charset="0"/>
                <a:ea typeface="ＭＳ Ｐゴシック" charset="-128"/>
                <a:cs typeface="Arial" charset="0"/>
              </a:defRPr>
            </a:lvl1pPr>
          </a:lstStyle>
          <a:p>
            <a:pPr algn="l" defTabSz="457200">
              <a:spcBef>
                <a:spcPct val="0"/>
              </a:spcBef>
              <a:buClrTx/>
              <a:buFontTx/>
              <a:buNone/>
              <a:defRPr/>
            </a:pPr>
            <a:endParaRPr lang="fr-FR" sz="1800">
              <a:solidFill>
                <a:prstClr val="black"/>
              </a:solidFill>
            </a:endParaRPr>
          </a:p>
        </p:txBody>
      </p:sp>
      <p:sp>
        <p:nvSpPr>
          <p:cNvPr id="11" name="Espace réservé du numéro de diapositive 6"/>
          <p:cNvSpPr>
            <a:spLocks noGrp="1"/>
          </p:cNvSpPr>
          <p:nvPr>
            <p:ph type="sldNum" sz="quarter" idx="11"/>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cs typeface="Arial" panose="020B0604020202020204" pitchFamily="34" charset="0"/>
              </a:defRPr>
            </a:lvl1pPr>
          </a:lstStyle>
          <a:p>
            <a:pPr algn="l" defTabSz="457200">
              <a:spcBef>
                <a:spcPct val="0"/>
              </a:spcBef>
              <a:buClrTx/>
              <a:buFontTx/>
              <a:buNone/>
              <a:defRPr/>
            </a:pPr>
            <a:fld id="{8B211DBE-D652-45BF-9AEC-E8ED4A2BDAC6}" type="slidenum">
              <a:rPr lang="fr-FR" altLang="fr-FR" sz="1800">
                <a:solidFill>
                  <a:prstClr val="black"/>
                </a:solidFill>
                <a:ea typeface="ＭＳ Ｐゴシック" panose="020B0600070205080204" pitchFamily="34" charset="-128"/>
              </a:rPr>
              <a:pPr algn="l" defTabSz="457200">
                <a:spcBef>
                  <a:spcPct val="0"/>
                </a:spcBef>
                <a:buClrTx/>
                <a:buFontTx/>
                <a:buNone/>
                <a:defRPr/>
              </a:pPr>
              <a:t>‹N°›</a:t>
            </a:fld>
            <a:endParaRPr lang="fr-FR" altLang="fr-FR" sz="1800">
              <a:solidFill>
                <a:prstClr val="black"/>
              </a:solidFill>
              <a:ea typeface="ＭＳ Ｐゴシック" panose="020B0600070205080204" pitchFamily="34" charset="-128"/>
            </a:endParaRPr>
          </a:p>
        </p:txBody>
      </p:sp>
    </p:spTree>
    <p:extLst>
      <p:ext uri="{BB962C8B-B14F-4D97-AF65-F5344CB8AC3E}">
        <p14:creationId xmlns:p14="http://schemas.microsoft.com/office/powerpoint/2010/main" val="711300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5" name="Rectangle 4"/>
          <p:cNvSpPr/>
          <p:nvPr userDrawn="1"/>
        </p:nvSpPr>
        <p:spPr>
          <a:xfrm>
            <a:off x="0" y="0"/>
            <a:ext cx="9144000" cy="596265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spcBef>
                <a:spcPct val="0"/>
              </a:spcBef>
              <a:buClrTx/>
              <a:buFontTx/>
              <a:buNone/>
              <a:defRPr/>
            </a:pPr>
            <a:endParaRPr lang="fr-FR" sz="1800" dirty="0">
              <a:solidFill>
                <a:prstClr val="white"/>
              </a:solidFill>
            </a:endParaRPr>
          </a:p>
        </p:txBody>
      </p:sp>
      <p:sp>
        <p:nvSpPr>
          <p:cNvPr id="6" name="Rectangle 5"/>
          <p:cNvSpPr/>
          <p:nvPr userDrawn="1"/>
        </p:nvSpPr>
        <p:spPr>
          <a:xfrm>
            <a:off x="0" y="0"/>
            <a:ext cx="9144000" cy="1219200"/>
          </a:xfrm>
          <a:prstGeom prst="rect">
            <a:avLst/>
          </a:prstGeom>
          <a:solidFill>
            <a:srgbClr val="40A4A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spcBef>
                <a:spcPct val="0"/>
              </a:spcBef>
              <a:buClrTx/>
              <a:buFontTx/>
              <a:buNone/>
              <a:defRPr/>
            </a:pPr>
            <a:endParaRPr lang="fr-FR" sz="1800" dirty="0">
              <a:solidFill>
                <a:prstClr val="white"/>
              </a:solidFill>
            </a:endParaRPr>
          </a:p>
        </p:txBody>
      </p:sp>
      <p:sp>
        <p:nvSpPr>
          <p:cNvPr id="7" name="Rectangle 6"/>
          <p:cNvSpPr/>
          <p:nvPr userDrawn="1"/>
        </p:nvSpPr>
        <p:spPr>
          <a:xfrm>
            <a:off x="0" y="6311900"/>
            <a:ext cx="762000" cy="196850"/>
          </a:xfrm>
          <a:prstGeom prst="rect">
            <a:avLst/>
          </a:prstGeom>
          <a:solidFill>
            <a:srgbClr val="F8BB1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spcBef>
                <a:spcPct val="0"/>
              </a:spcBef>
              <a:buClrTx/>
              <a:buFontTx/>
              <a:buNone/>
              <a:defRPr/>
            </a:pPr>
            <a:endParaRPr lang="fr-FR" sz="1800" dirty="0">
              <a:solidFill>
                <a:prstClr val="white"/>
              </a:solidFill>
            </a:endParaRPr>
          </a:p>
        </p:txBody>
      </p:sp>
      <p:sp>
        <p:nvSpPr>
          <p:cNvPr id="8" name="Rectangle 7"/>
          <p:cNvSpPr txBox="1">
            <a:spLocks noChangeArrowheads="1"/>
          </p:cNvSpPr>
          <p:nvPr userDrawn="1"/>
        </p:nvSpPr>
        <p:spPr>
          <a:xfrm>
            <a:off x="0" y="6324600"/>
            <a:ext cx="762000" cy="152400"/>
          </a:xfrm>
          <a:prstGeom prst="rect">
            <a:avLst/>
          </a:prstGeom>
        </p:spPr>
        <p:txBody>
          <a:bodyPr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defRPr/>
            </a:pPr>
            <a:fld id="{BDA4CD3E-5131-4F18-9DE0-11AB7901F5C2}" type="slidenum">
              <a:rPr lang="fr-FR" altLang="fr-FR" sz="900" b="1" smtClean="0">
                <a:solidFill>
                  <a:prstClr val="white"/>
                </a:solidFill>
                <a:cs typeface="Arial" panose="020B0604020202020204" pitchFamily="34" charset="0"/>
              </a:rPr>
              <a:pPr eaLnBrk="1" hangingPunct="1">
                <a:spcBef>
                  <a:spcPct val="0"/>
                </a:spcBef>
                <a:buClrTx/>
                <a:buFontTx/>
                <a:buNone/>
                <a:defRPr/>
              </a:pPr>
              <a:t>‹N°›</a:t>
            </a:fld>
            <a:endParaRPr lang="fr-FR" altLang="fr-FR" sz="900" b="1">
              <a:solidFill>
                <a:prstClr val="white"/>
              </a:solidFill>
              <a:cs typeface="Arial" panose="020B0604020202020204" pitchFamily="34" charset="0"/>
            </a:endParaRPr>
          </a:p>
        </p:txBody>
      </p:sp>
      <p:pic>
        <p:nvPicPr>
          <p:cNvPr id="9" name="Image 1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67625" y="6115050"/>
            <a:ext cx="11938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fr-FR"/>
              <a:t>Cliquez et modifiez le titre</a:t>
            </a:r>
          </a:p>
        </p:txBody>
      </p:sp>
      <p:sp>
        <p:nvSpPr>
          <p:cNvPr id="3" name="Espace réservé pour une imag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dirty="0"/>
          </a:p>
        </p:txBody>
      </p:sp>
      <p:sp>
        <p:nvSpPr>
          <p:cNvPr id="4" name="Espace réservé du texte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0" name="Espace réservé du pied de page 5"/>
          <p:cNvSpPr>
            <a:spLocks noGrp="1"/>
          </p:cNvSpPr>
          <p:nvPr>
            <p:ph type="ftr" sz="quarter" idx="10"/>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charset="0"/>
                <a:ea typeface="ＭＳ Ｐゴシック" charset="-128"/>
                <a:cs typeface="Arial" charset="0"/>
              </a:defRPr>
            </a:lvl1pPr>
          </a:lstStyle>
          <a:p>
            <a:pPr algn="l" defTabSz="457200">
              <a:spcBef>
                <a:spcPct val="0"/>
              </a:spcBef>
              <a:buClrTx/>
              <a:buFontTx/>
              <a:buNone/>
              <a:defRPr/>
            </a:pPr>
            <a:endParaRPr lang="fr-FR" sz="1800">
              <a:solidFill>
                <a:prstClr val="black"/>
              </a:solidFill>
            </a:endParaRPr>
          </a:p>
        </p:txBody>
      </p:sp>
      <p:sp>
        <p:nvSpPr>
          <p:cNvPr id="11" name="Espace réservé du numéro de diapositive 6"/>
          <p:cNvSpPr>
            <a:spLocks noGrp="1"/>
          </p:cNvSpPr>
          <p:nvPr>
            <p:ph type="sldNum" sz="quarter" idx="11"/>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cs typeface="Arial" panose="020B0604020202020204" pitchFamily="34" charset="0"/>
              </a:defRPr>
            </a:lvl1pPr>
          </a:lstStyle>
          <a:p>
            <a:pPr algn="l" defTabSz="457200">
              <a:spcBef>
                <a:spcPct val="0"/>
              </a:spcBef>
              <a:buClrTx/>
              <a:buFontTx/>
              <a:buNone/>
              <a:defRPr/>
            </a:pPr>
            <a:fld id="{93A99943-A268-4EA0-9C30-8AFAF0C7FE6D}" type="slidenum">
              <a:rPr lang="fr-FR" altLang="fr-FR" sz="1800">
                <a:solidFill>
                  <a:prstClr val="black"/>
                </a:solidFill>
                <a:ea typeface="ＭＳ Ｐゴシック" panose="020B0600070205080204" pitchFamily="34" charset="-128"/>
              </a:rPr>
              <a:pPr algn="l" defTabSz="457200">
                <a:spcBef>
                  <a:spcPct val="0"/>
                </a:spcBef>
                <a:buClrTx/>
                <a:buFontTx/>
                <a:buNone/>
                <a:defRPr/>
              </a:pPr>
              <a:t>‹N°›</a:t>
            </a:fld>
            <a:endParaRPr lang="fr-FR" altLang="fr-FR" sz="1800">
              <a:solidFill>
                <a:prstClr val="black"/>
              </a:solidFill>
              <a:ea typeface="ＭＳ Ｐゴシック" panose="020B0600070205080204" pitchFamily="34" charset="-128"/>
            </a:endParaRPr>
          </a:p>
        </p:txBody>
      </p:sp>
    </p:spTree>
    <p:extLst>
      <p:ext uri="{BB962C8B-B14F-4D97-AF65-F5344CB8AC3E}">
        <p14:creationId xmlns:p14="http://schemas.microsoft.com/office/powerpoint/2010/main" val="2263483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4" name="Rectangle 3"/>
          <p:cNvSpPr/>
          <p:nvPr userDrawn="1"/>
        </p:nvSpPr>
        <p:spPr>
          <a:xfrm>
            <a:off x="0" y="0"/>
            <a:ext cx="9144000" cy="596265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spcBef>
                <a:spcPct val="0"/>
              </a:spcBef>
              <a:buClrTx/>
              <a:buFontTx/>
              <a:buNone/>
              <a:defRPr/>
            </a:pPr>
            <a:endParaRPr lang="fr-FR" sz="1800" dirty="0">
              <a:solidFill>
                <a:prstClr val="white"/>
              </a:solidFill>
            </a:endParaRPr>
          </a:p>
        </p:txBody>
      </p:sp>
      <p:sp>
        <p:nvSpPr>
          <p:cNvPr id="5" name="Rectangle 4"/>
          <p:cNvSpPr/>
          <p:nvPr userDrawn="1"/>
        </p:nvSpPr>
        <p:spPr>
          <a:xfrm>
            <a:off x="0" y="0"/>
            <a:ext cx="9144000" cy="1219200"/>
          </a:xfrm>
          <a:prstGeom prst="rect">
            <a:avLst/>
          </a:prstGeom>
          <a:solidFill>
            <a:srgbClr val="40A4A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spcBef>
                <a:spcPct val="0"/>
              </a:spcBef>
              <a:buClrTx/>
              <a:buFontTx/>
              <a:buNone/>
              <a:defRPr/>
            </a:pPr>
            <a:endParaRPr lang="fr-FR" sz="1800" dirty="0">
              <a:solidFill>
                <a:prstClr val="white"/>
              </a:solidFill>
            </a:endParaRPr>
          </a:p>
        </p:txBody>
      </p:sp>
      <p:sp>
        <p:nvSpPr>
          <p:cNvPr id="6" name="Rectangle 5"/>
          <p:cNvSpPr/>
          <p:nvPr userDrawn="1"/>
        </p:nvSpPr>
        <p:spPr>
          <a:xfrm>
            <a:off x="0" y="6311900"/>
            <a:ext cx="762000" cy="196850"/>
          </a:xfrm>
          <a:prstGeom prst="rect">
            <a:avLst/>
          </a:prstGeom>
          <a:solidFill>
            <a:srgbClr val="F8BB1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spcBef>
                <a:spcPct val="0"/>
              </a:spcBef>
              <a:buClrTx/>
              <a:buFontTx/>
              <a:buNone/>
              <a:defRPr/>
            </a:pPr>
            <a:endParaRPr lang="fr-FR" sz="1800" dirty="0">
              <a:solidFill>
                <a:prstClr val="white"/>
              </a:solidFill>
            </a:endParaRPr>
          </a:p>
        </p:txBody>
      </p:sp>
      <p:sp>
        <p:nvSpPr>
          <p:cNvPr id="7" name="Rectangle 7"/>
          <p:cNvSpPr txBox="1">
            <a:spLocks noChangeArrowheads="1"/>
          </p:cNvSpPr>
          <p:nvPr userDrawn="1"/>
        </p:nvSpPr>
        <p:spPr>
          <a:xfrm>
            <a:off x="0" y="6324600"/>
            <a:ext cx="762000" cy="152400"/>
          </a:xfrm>
          <a:prstGeom prst="rect">
            <a:avLst/>
          </a:prstGeom>
        </p:spPr>
        <p:txBody>
          <a:bodyPr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defRPr/>
            </a:pPr>
            <a:fld id="{7E384C54-1ED6-4CA9-8E15-C373F042AE94}" type="slidenum">
              <a:rPr lang="fr-FR" altLang="fr-FR" sz="900" b="1" smtClean="0">
                <a:solidFill>
                  <a:prstClr val="white"/>
                </a:solidFill>
                <a:cs typeface="Arial" panose="020B0604020202020204" pitchFamily="34" charset="0"/>
              </a:rPr>
              <a:pPr eaLnBrk="1" hangingPunct="1">
                <a:spcBef>
                  <a:spcPct val="0"/>
                </a:spcBef>
                <a:buClrTx/>
                <a:buFontTx/>
                <a:buNone/>
                <a:defRPr/>
              </a:pPr>
              <a:t>‹N°›</a:t>
            </a:fld>
            <a:endParaRPr lang="fr-FR" altLang="fr-FR" sz="900" b="1">
              <a:solidFill>
                <a:prstClr val="white"/>
              </a:solidFill>
              <a:cs typeface="Arial" panose="020B0604020202020204" pitchFamily="34" charset="0"/>
            </a:endParaRPr>
          </a:p>
        </p:txBody>
      </p:sp>
      <p:pic>
        <p:nvPicPr>
          <p:cNvPr id="8" name="Image 1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67625" y="6115050"/>
            <a:ext cx="11938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457200" y="274638"/>
            <a:ext cx="8229600" cy="1143000"/>
          </a:xfrm>
          <a:prstGeom prst="rect">
            <a:avLst/>
          </a:prstGeom>
        </p:spPr>
        <p:txBody>
          <a:bodyPr/>
          <a:lstStyle/>
          <a:p>
            <a:r>
              <a:rPr lang="fr-FR"/>
              <a:t>Cliquez et modifiez le titre</a:t>
            </a:r>
          </a:p>
        </p:txBody>
      </p:sp>
      <p:sp>
        <p:nvSpPr>
          <p:cNvPr id="3" name="Espace réservé du texte vertical 2"/>
          <p:cNvSpPr>
            <a:spLocks noGrp="1"/>
          </p:cNvSpPr>
          <p:nvPr>
            <p:ph type="body" orient="vert" idx="1"/>
          </p:nvPr>
        </p:nvSpPr>
        <p:spPr>
          <a:xfrm>
            <a:off x="457200" y="1600200"/>
            <a:ext cx="8229600" cy="4525963"/>
          </a:xfrm>
          <a:prstGeom prst="rect">
            <a:avLst/>
          </a:prstGeo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9" name="Espace réservé du pied de page 4"/>
          <p:cNvSpPr>
            <a:spLocks noGrp="1"/>
          </p:cNvSpPr>
          <p:nvPr>
            <p:ph type="ftr" sz="quarter" idx="10"/>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charset="0"/>
                <a:ea typeface="ＭＳ Ｐゴシック" charset="-128"/>
                <a:cs typeface="Arial" charset="0"/>
              </a:defRPr>
            </a:lvl1pPr>
          </a:lstStyle>
          <a:p>
            <a:pPr algn="l" defTabSz="457200">
              <a:spcBef>
                <a:spcPct val="0"/>
              </a:spcBef>
              <a:buClrTx/>
              <a:buFontTx/>
              <a:buNone/>
              <a:defRPr/>
            </a:pPr>
            <a:endParaRPr lang="fr-FR" sz="1800">
              <a:solidFill>
                <a:prstClr val="black"/>
              </a:solidFill>
            </a:endParaRPr>
          </a:p>
        </p:txBody>
      </p:sp>
      <p:sp>
        <p:nvSpPr>
          <p:cNvPr id="10" name="Espace réservé du numéro de diapositive 5"/>
          <p:cNvSpPr>
            <a:spLocks noGrp="1"/>
          </p:cNvSpPr>
          <p:nvPr>
            <p:ph type="sldNum" sz="quarter" idx="11"/>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cs typeface="Arial" panose="020B0604020202020204" pitchFamily="34" charset="0"/>
              </a:defRPr>
            </a:lvl1pPr>
          </a:lstStyle>
          <a:p>
            <a:pPr algn="l" defTabSz="457200">
              <a:spcBef>
                <a:spcPct val="0"/>
              </a:spcBef>
              <a:buClrTx/>
              <a:buFontTx/>
              <a:buNone/>
              <a:defRPr/>
            </a:pPr>
            <a:fld id="{231A53A0-EC14-4AC3-911E-DB7D67324ED5}" type="slidenum">
              <a:rPr lang="fr-FR" altLang="fr-FR" sz="1800">
                <a:solidFill>
                  <a:prstClr val="black"/>
                </a:solidFill>
                <a:ea typeface="ＭＳ Ｐゴシック" panose="020B0600070205080204" pitchFamily="34" charset="-128"/>
              </a:rPr>
              <a:pPr algn="l" defTabSz="457200">
                <a:spcBef>
                  <a:spcPct val="0"/>
                </a:spcBef>
                <a:buClrTx/>
                <a:buFontTx/>
                <a:buNone/>
                <a:defRPr/>
              </a:pPr>
              <a:t>‹N°›</a:t>
            </a:fld>
            <a:endParaRPr lang="fr-FR" altLang="fr-FR" sz="1800">
              <a:solidFill>
                <a:prstClr val="black"/>
              </a:solidFill>
              <a:ea typeface="ＭＳ Ｐゴシック" panose="020B0600070205080204" pitchFamily="34" charset="-128"/>
            </a:endParaRPr>
          </a:p>
        </p:txBody>
      </p:sp>
    </p:spTree>
    <p:extLst>
      <p:ext uri="{BB962C8B-B14F-4D97-AF65-F5344CB8AC3E}">
        <p14:creationId xmlns:p14="http://schemas.microsoft.com/office/powerpoint/2010/main" val="3711669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0" y="0"/>
            <a:ext cx="9144000" cy="596265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spcBef>
                <a:spcPct val="0"/>
              </a:spcBef>
              <a:buClrTx/>
              <a:buFontTx/>
              <a:buNone/>
              <a:defRPr/>
            </a:pPr>
            <a:endParaRPr lang="fr-FR" sz="1800" dirty="0">
              <a:solidFill>
                <a:prstClr val="white"/>
              </a:solidFill>
            </a:endParaRPr>
          </a:p>
        </p:txBody>
      </p:sp>
      <p:sp>
        <p:nvSpPr>
          <p:cNvPr id="9" name="Rectangle 8"/>
          <p:cNvSpPr/>
          <p:nvPr/>
        </p:nvSpPr>
        <p:spPr>
          <a:xfrm>
            <a:off x="0" y="0"/>
            <a:ext cx="9144000" cy="1219200"/>
          </a:xfrm>
          <a:prstGeom prst="rect">
            <a:avLst/>
          </a:prstGeom>
          <a:solidFill>
            <a:srgbClr val="40A4A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spcBef>
                <a:spcPct val="0"/>
              </a:spcBef>
              <a:buClrTx/>
              <a:buFontTx/>
              <a:buNone/>
              <a:defRPr/>
            </a:pPr>
            <a:endParaRPr lang="fr-FR" sz="1800" dirty="0">
              <a:solidFill>
                <a:prstClr val="white"/>
              </a:solidFill>
            </a:endParaRPr>
          </a:p>
        </p:txBody>
      </p:sp>
      <p:sp>
        <p:nvSpPr>
          <p:cNvPr id="11" name="Rectangle 10"/>
          <p:cNvSpPr/>
          <p:nvPr/>
        </p:nvSpPr>
        <p:spPr>
          <a:xfrm>
            <a:off x="0" y="6311900"/>
            <a:ext cx="762000" cy="196850"/>
          </a:xfrm>
          <a:prstGeom prst="rect">
            <a:avLst/>
          </a:prstGeom>
          <a:solidFill>
            <a:srgbClr val="F8BB1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spcBef>
                <a:spcPct val="0"/>
              </a:spcBef>
              <a:buClrTx/>
              <a:buFontTx/>
              <a:buNone/>
              <a:defRPr/>
            </a:pPr>
            <a:endParaRPr lang="fr-FR" sz="1800" dirty="0">
              <a:solidFill>
                <a:prstClr val="white"/>
              </a:solidFill>
            </a:endParaRPr>
          </a:p>
        </p:txBody>
      </p:sp>
      <p:sp>
        <p:nvSpPr>
          <p:cNvPr id="5" name="Rectangle 7"/>
          <p:cNvSpPr txBox="1">
            <a:spLocks noChangeArrowheads="1"/>
          </p:cNvSpPr>
          <p:nvPr/>
        </p:nvSpPr>
        <p:spPr>
          <a:xfrm>
            <a:off x="0" y="6324600"/>
            <a:ext cx="762000" cy="152400"/>
          </a:xfrm>
          <a:prstGeom prst="rect">
            <a:avLst/>
          </a:prstGeom>
        </p:spPr>
        <p:txBody>
          <a:bodyPr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defRPr/>
            </a:pPr>
            <a:fld id="{B516DCA6-0448-4ED5-B6E5-DE266AF81968}" type="slidenum">
              <a:rPr lang="fr-FR" altLang="fr-FR" sz="900" b="1" smtClean="0">
                <a:solidFill>
                  <a:prstClr val="white"/>
                </a:solidFill>
                <a:cs typeface="Arial" panose="020B0604020202020204" pitchFamily="34" charset="0"/>
              </a:rPr>
              <a:pPr eaLnBrk="1" hangingPunct="1">
                <a:spcBef>
                  <a:spcPct val="0"/>
                </a:spcBef>
                <a:buClrTx/>
                <a:buFontTx/>
                <a:buNone/>
                <a:defRPr/>
              </a:pPr>
              <a:t>‹N°›</a:t>
            </a:fld>
            <a:endParaRPr lang="fr-FR" altLang="fr-FR" sz="900" b="1">
              <a:solidFill>
                <a:prstClr val="white"/>
              </a:solidFill>
              <a:cs typeface="Arial" panose="020B0604020202020204" pitchFamily="34" charset="0"/>
            </a:endParaRPr>
          </a:p>
        </p:txBody>
      </p:sp>
      <p:pic>
        <p:nvPicPr>
          <p:cNvPr id="1030" name="Image 1"/>
          <p:cNvPicPr>
            <a:picLocks noChangeAspect="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7667625" y="6115050"/>
            <a:ext cx="11938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4589949"/>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65" charset="-128"/>
          <a:cs typeface="ＭＳ Ｐゴシック" pitchFamily="-65" charset="-128"/>
        </a:defRPr>
      </a:lvl1pPr>
      <a:lvl2pPr algn="ctr" defTabSz="457200" rtl="0" eaLnBrk="0" fontAlgn="base" hangingPunct="0">
        <a:spcBef>
          <a:spcPct val="0"/>
        </a:spcBef>
        <a:spcAft>
          <a:spcPct val="0"/>
        </a:spcAft>
        <a:defRPr sz="4400">
          <a:solidFill>
            <a:schemeClr val="tx1"/>
          </a:solidFill>
          <a:latin typeface="Arial" charset="0"/>
          <a:ea typeface="ＭＳ Ｐゴシック" pitchFamily="-65" charset="-128"/>
          <a:cs typeface="ＭＳ Ｐゴシック" pitchFamily="-65" charset="-128"/>
        </a:defRPr>
      </a:lvl2pPr>
      <a:lvl3pPr algn="ctr" defTabSz="457200" rtl="0" eaLnBrk="0" fontAlgn="base" hangingPunct="0">
        <a:spcBef>
          <a:spcPct val="0"/>
        </a:spcBef>
        <a:spcAft>
          <a:spcPct val="0"/>
        </a:spcAft>
        <a:defRPr sz="4400">
          <a:solidFill>
            <a:schemeClr val="tx1"/>
          </a:solidFill>
          <a:latin typeface="Arial" charset="0"/>
          <a:ea typeface="ＭＳ Ｐゴシック" pitchFamily="-65" charset="-128"/>
          <a:cs typeface="ＭＳ Ｐゴシック" pitchFamily="-65" charset="-128"/>
        </a:defRPr>
      </a:lvl3pPr>
      <a:lvl4pPr algn="ctr" defTabSz="457200" rtl="0" eaLnBrk="0" fontAlgn="base" hangingPunct="0">
        <a:spcBef>
          <a:spcPct val="0"/>
        </a:spcBef>
        <a:spcAft>
          <a:spcPct val="0"/>
        </a:spcAft>
        <a:defRPr sz="4400">
          <a:solidFill>
            <a:schemeClr val="tx1"/>
          </a:solidFill>
          <a:latin typeface="Arial" charset="0"/>
          <a:ea typeface="ＭＳ Ｐゴシック" pitchFamily="-65" charset="-128"/>
          <a:cs typeface="ＭＳ Ｐゴシック" pitchFamily="-65" charset="-128"/>
        </a:defRPr>
      </a:lvl4pPr>
      <a:lvl5pPr algn="ctr" defTabSz="457200" rtl="0" eaLnBrk="0" fontAlgn="base" hangingPunct="0">
        <a:spcBef>
          <a:spcPct val="0"/>
        </a:spcBef>
        <a:spcAft>
          <a:spcPct val="0"/>
        </a:spcAft>
        <a:defRPr sz="4400">
          <a:solidFill>
            <a:schemeClr val="tx1"/>
          </a:solidFill>
          <a:latin typeface="Arial" charset="0"/>
          <a:ea typeface="ＭＳ Ｐゴシック" pitchFamily="-65" charset="-128"/>
          <a:cs typeface="ＭＳ Ｐゴシック" pitchFamily="-65" charset="-128"/>
        </a:defRPr>
      </a:lvl5pPr>
      <a:lvl6pPr marL="4572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6pPr>
      <a:lvl7pPr marL="9144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7pPr>
      <a:lvl8pPr marL="13716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8pPr>
      <a:lvl9pPr marL="18288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itchFamily="-65" charset="-128"/>
          <a:cs typeface="ＭＳ Ｐゴシック" pitchFamily="-65"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itchFamily="-65"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itchFamily="-65"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65"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1.xml"/><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ZoneTexte 6"/>
          <p:cNvSpPr txBox="1">
            <a:spLocks noChangeArrowheads="1"/>
          </p:cNvSpPr>
          <p:nvPr/>
        </p:nvSpPr>
        <p:spPr bwMode="auto">
          <a:xfrm>
            <a:off x="615950" y="2566988"/>
            <a:ext cx="76184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fr-FR" altLang="fr-FR" sz="2800" b="1">
                <a:solidFill>
                  <a:srgbClr val="165C6A"/>
                </a:solidFill>
              </a:rPr>
              <a:t>MISSION DE PREFIGURATION DE L’AGORA</a:t>
            </a:r>
          </a:p>
        </p:txBody>
      </p:sp>
      <p:sp>
        <p:nvSpPr>
          <p:cNvPr id="16387" name="ZoneTexte 7"/>
          <p:cNvSpPr txBox="1">
            <a:spLocks noChangeArrowheads="1"/>
          </p:cNvSpPr>
          <p:nvPr/>
        </p:nvSpPr>
        <p:spPr bwMode="auto">
          <a:xfrm>
            <a:off x="615950" y="3709988"/>
            <a:ext cx="7618413"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fr-FR" altLang="fr-FR" sz="2200" b="1">
                <a:solidFill>
                  <a:srgbClr val="40A4AD"/>
                </a:solidFill>
              </a:rPr>
              <a:t>Comité Stratégique des Partenaires du SOURSE</a:t>
            </a:r>
          </a:p>
          <a:p>
            <a:pPr algn="ctr" eaLnBrk="1" hangingPunct="1"/>
            <a:r>
              <a:rPr lang="fr-FR" altLang="fr-FR" sz="2000" i="1">
                <a:solidFill>
                  <a:srgbClr val="40A4AD"/>
                </a:solidFill>
              </a:rPr>
              <a:t>06 Juin 2014</a:t>
            </a:r>
          </a:p>
        </p:txBody>
      </p:sp>
      <p:pic>
        <p:nvPicPr>
          <p:cNvPr id="16388" name="Image 11" descr="logos5.jpg"/>
          <p:cNvPicPr>
            <a:picLocks noChangeAspect="1"/>
          </p:cNvPicPr>
          <p:nvPr/>
        </p:nvPicPr>
        <p:blipFill>
          <a:blip r:embed="rId3">
            <a:extLst>
              <a:ext uri="{28A0092B-C50C-407E-A947-70E740481C1C}">
                <a14:useLocalDpi xmlns:a14="http://schemas.microsoft.com/office/drawing/2010/main" val="0"/>
              </a:ext>
            </a:extLst>
          </a:blip>
          <a:srcRect l="89810"/>
          <a:stretch>
            <a:fillRect/>
          </a:stretch>
        </p:blipFill>
        <p:spPr bwMode="auto">
          <a:xfrm>
            <a:off x="8335963" y="6083300"/>
            <a:ext cx="614362"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Image 4" descr="Description : Description : Description : Description : Logo_Artelia_signatu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32663" y="6186488"/>
            <a:ext cx="828675"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Image 10" descr="Capture d’écran 2014-07-01 à 13.01.08.png"/>
          <p:cNvPicPr>
            <a:picLocks noChangeAspect="1"/>
          </p:cNvPicPr>
          <p:nvPr/>
        </p:nvPicPr>
        <p:blipFill>
          <a:blip r:embed="rId5">
            <a:extLst>
              <a:ext uri="{28A0092B-C50C-407E-A947-70E740481C1C}">
                <a14:useLocalDpi xmlns:a14="http://schemas.microsoft.com/office/drawing/2010/main" val="0"/>
              </a:ext>
            </a:extLst>
          </a:blip>
          <a:srcRect l="22903" t="15167" r="29167" b="27316"/>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2987824" y="2204864"/>
            <a:ext cx="3240360" cy="312754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buNone/>
            </a:pPr>
            <a:r>
              <a:rPr lang="fr-FR" sz="2000" b="1" dirty="0">
                <a:solidFill>
                  <a:schemeClr val="tx1">
                    <a:lumMod val="65000"/>
                    <a:lumOff val="35000"/>
                  </a:schemeClr>
                </a:solidFill>
                <a:latin typeface="Century Gothic"/>
                <a:cs typeface="Century Gothic"/>
              </a:rPr>
              <a:t>Contribution de l’AGORA</a:t>
            </a:r>
          </a:p>
          <a:p>
            <a:pPr algn="ctr">
              <a:buNone/>
            </a:pPr>
            <a:r>
              <a:rPr lang="fr-FR" sz="2000" b="1" dirty="0">
                <a:solidFill>
                  <a:schemeClr val="tx1">
                    <a:lumMod val="65000"/>
                    <a:lumOff val="35000"/>
                  </a:schemeClr>
                </a:solidFill>
                <a:latin typeface="Century Gothic"/>
                <a:cs typeface="Century Gothic"/>
              </a:rPr>
              <a:t>Au SRADDET</a:t>
            </a:r>
          </a:p>
          <a:p>
            <a:pPr algn="ctr">
              <a:buNone/>
            </a:pPr>
            <a:endParaRPr lang="fr-FR" sz="500" i="1" dirty="0">
              <a:solidFill>
                <a:schemeClr val="tx1">
                  <a:lumMod val="65000"/>
                  <a:lumOff val="35000"/>
                </a:schemeClr>
              </a:solidFill>
              <a:latin typeface="Century Gothic"/>
              <a:cs typeface="Century Gothic"/>
            </a:endParaRPr>
          </a:p>
          <a:p>
            <a:pPr algn="ctr">
              <a:buNone/>
            </a:pPr>
            <a:endParaRPr lang="fr-FR" sz="500" i="1" dirty="0">
              <a:solidFill>
                <a:schemeClr val="tx1">
                  <a:lumMod val="65000"/>
                  <a:lumOff val="35000"/>
                </a:schemeClr>
              </a:solidFill>
              <a:latin typeface="Century Gothic"/>
              <a:cs typeface="Century Gothic"/>
            </a:endParaRPr>
          </a:p>
          <a:p>
            <a:pPr algn="ctr">
              <a:buNone/>
            </a:pPr>
            <a:endParaRPr lang="fr-FR" sz="500" i="1" dirty="0">
              <a:solidFill>
                <a:schemeClr val="tx1">
                  <a:lumMod val="65000"/>
                  <a:lumOff val="35000"/>
                </a:schemeClr>
              </a:solidFill>
              <a:latin typeface="Century Gothic"/>
              <a:cs typeface="Century Gothic"/>
            </a:endParaRPr>
          </a:p>
          <a:p>
            <a:pPr algn="ctr">
              <a:buNone/>
            </a:pPr>
            <a:endParaRPr lang="fr-FR" sz="500" i="1" dirty="0">
              <a:solidFill>
                <a:schemeClr val="tx1">
                  <a:lumMod val="65000"/>
                  <a:lumOff val="35000"/>
                </a:schemeClr>
              </a:solidFill>
              <a:latin typeface="Century Gothic"/>
              <a:cs typeface="Century Gothic"/>
            </a:endParaRPr>
          </a:p>
          <a:p>
            <a:pPr algn="ctr">
              <a:buNone/>
            </a:pPr>
            <a:endParaRPr lang="fr-FR" sz="500" i="1" dirty="0">
              <a:solidFill>
                <a:schemeClr val="tx1">
                  <a:lumMod val="65000"/>
                  <a:lumOff val="35000"/>
                </a:schemeClr>
              </a:solidFill>
              <a:latin typeface="Century Gothic"/>
              <a:cs typeface="Century Gothic"/>
            </a:endParaRPr>
          </a:p>
          <a:p>
            <a:pPr lvl="0" algn="ctr">
              <a:buNone/>
              <a:defRPr/>
            </a:pPr>
            <a:r>
              <a:rPr lang="fr-FR" sz="1800" b="1" dirty="0">
                <a:solidFill>
                  <a:prstClr val="black">
                    <a:lumMod val="65000"/>
                    <a:lumOff val="35000"/>
                  </a:prstClr>
                </a:solidFill>
                <a:latin typeface="Century Gothic"/>
                <a:cs typeface="Century Gothic"/>
              </a:rPr>
              <a:t>Commissions thématiques</a:t>
            </a:r>
          </a:p>
          <a:p>
            <a:pPr lvl="0" algn="ctr">
              <a:buNone/>
              <a:defRPr/>
            </a:pPr>
            <a:r>
              <a:rPr lang="fr-FR" sz="1800" b="1" dirty="0">
                <a:solidFill>
                  <a:prstClr val="black">
                    <a:lumMod val="65000"/>
                    <a:lumOff val="35000"/>
                  </a:prstClr>
                </a:solidFill>
                <a:latin typeface="Century Gothic"/>
                <a:cs typeface="Century Gothic"/>
              </a:rPr>
              <a:t>de l’AGORA</a:t>
            </a:r>
          </a:p>
          <a:p>
            <a:pPr lvl="0" algn="ctr">
              <a:buNone/>
              <a:defRPr/>
            </a:pPr>
            <a:endParaRPr lang="fr-FR" sz="800" b="1" dirty="0">
              <a:solidFill>
                <a:prstClr val="black">
                  <a:lumMod val="65000"/>
                  <a:lumOff val="35000"/>
                </a:prstClr>
              </a:solidFill>
              <a:latin typeface="Century Gothic"/>
              <a:cs typeface="Century Gothic"/>
            </a:endParaRPr>
          </a:p>
          <a:p>
            <a:pPr algn="ctr">
              <a:buNone/>
            </a:pPr>
            <a:endParaRPr lang="fr-FR" sz="1400" i="1" dirty="0">
              <a:solidFill>
                <a:schemeClr val="tx1">
                  <a:lumMod val="65000"/>
                  <a:lumOff val="35000"/>
                </a:schemeClr>
              </a:solidFill>
              <a:latin typeface="Century Gothic"/>
              <a:cs typeface="Century Gothic"/>
            </a:endParaRPr>
          </a:p>
          <a:p>
            <a:pPr algn="ctr">
              <a:buNone/>
            </a:pPr>
            <a:r>
              <a:rPr lang="fr-FR" sz="1400" i="1" dirty="0">
                <a:solidFill>
                  <a:schemeClr val="tx1">
                    <a:lumMod val="65000"/>
                    <a:lumOff val="35000"/>
                  </a:schemeClr>
                </a:solidFill>
                <a:latin typeface="Century Gothic"/>
                <a:cs typeface="Century Gothic"/>
              </a:rPr>
              <a:t>Juin 2018</a:t>
            </a:r>
          </a:p>
        </p:txBody>
      </p:sp>
    </p:spTree>
    <p:extLst>
      <p:ext uri="{BB962C8B-B14F-4D97-AF65-F5344CB8AC3E}">
        <p14:creationId xmlns:p14="http://schemas.microsoft.com/office/powerpoint/2010/main" val="514296299"/>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1" y="-63374"/>
            <a:ext cx="9144000" cy="1308100"/>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spcBef>
                <a:spcPct val="0"/>
              </a:spcBef>
              <a:buClrTx/>
              <a:buFontTx/>
              <a:buNone/>
              <a:defRPr/>
            </a:pPr>
            <a:endParaRPr lang="fr-FR" sz="1800">
              <a:solidFill>
                <a:prstClr val="white"/>
              </a:solidFill>
            </a:endParaRPr>
          </a:p>
        </p:txBody>
      </p:sp>
      <p:sp>
        <p:nvSpPr>
          <p:cNvPr id="16" name="Titre 1"/>
          <p:cNvSpPr txBox="1">
            <a:spLocks/>
          </p:cNvSpPr>
          <p:nvPr/>
        </p:nvSpPr>
        <p:spPr bwMode="auto">
          <a:xfrm>
            <a:off x="1006475" y="201738"/>
            <a:ext cx="8229600" cy="7778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ＭＳ Ｐゴシック" pitchFamily="-65" charset="-128"/>
                <a:cs typeface="ＭＳ Ｐゴシック" pitchFamily="-65" charset="-128"/>
              </a:defRPr>
            </a:lvl1pPr>
            <a:lvl2pPr algn="ctr" defTabSz="457200" rtl="0" eaLnBrk="0" fontAlgn="base" hangingPunct="0">
              <a:spcBef>
                <a:spcPct val="0"/>
              </a:spcBef>
              <a:spcAft>
                <a:spcPct val="0"/>
              </a:spcAft>
              <a:defRPr sz="4400">
                <a:solidFill>
                  <a:schemeClr val="tx1"/>
                </a:solidFill>
                <a:latin typeface="Arial" charset="0"/>
                <a:ea typeface="ＭＳ Ｐゴシック" pitchFamily="-65" charset="-128"/>
                <a:cs typeface="ＭＳ Ｐゴシック" pitchFamily="-65" charset="-128"/>
              </a:defRPr>
            </a:lvl2pPr>
            <a:lvl3pPr algn="ctr" defTabSz="457200" rtl="0" eaLnBrk="0" fontAlgn="base" hangingPunct="0">
              <a:spcBef>
                <a:spcPct val="0"/>
              </a:spcBef>
              <a:spcAft>
                <a:spcPct val="0"/>
              </a:spcAft>
              <a:defRPr sz="4400">
                <a:solidFill>
                  <a:schemeClr val="tx1"/>
                </a:solidFill>
                <a:latin typeface="Arial" charset="0"/>
                <a:ea typeface="ＭＳ Ｐゴシック" pitchFamily="-65" charset="-128"/>
                <a:cs typeface="ＭＳ Ｐゴシック" pitchFamily="-65" charset="-128"/>
              </a:defRPr>
            </a:lvl3pPr>
            <a:lvl4pPr algn="ctr" defTabSz="457200" rtl="0" eaLnBrk="0" fontAlgn="base" hangingPunct="0">
              <a:spcBef>
                <a:spcPct val="0"/>
              </a:spcBef>
              <a:spcAft>
                <a:spcPct val="0"/>
              </a:spcAft>
              <a:defRPr sz="4400">
                <a:solidFill>
                  <a:schemeClr val="tx1"/>
                </a:solidFill>
                <a:latin typeface="Arial" charset="0"/>
                <a:ea typeface="ＭＳ Ｐゴシック" pitchFamily="-65" charset="-128"/>
                <a:cs typeface="ＭＳ Ｐゴシック" pitchFamily="-65" charset="-128"/>
              </a:defRPr>
            </a:lvl4pPr>
            <a:lvl5pPr algn="ctr" defTabSz="457200" rtl="0" eaLnBrk="0" fontAlgn="base" hangingPunct="0">
              <a:spcBef>
                <a:spcPct val="0"/>
              </a:spcBef>
              <a:spcAft>
                <a:spcPct val="0"/>
              </a:spcAft>
              <a:defRPr sz="4400">
                <a:solidFill>
                  <a:schemeClr val="tx1"/>
                </a:solidFill>
                <a:latin typeface="Arial" charset="0"/>
                <a:ea typeface="ＭＳ Ｐゴシック" pitchFamily="-65" charset="-128"/>
                <a:cs typeface="ＭＳ Ｐゴシック" pitchFamily="-65" charset="-128"/>
              </a:defRPr>
            </a:lvl5pPr>
            <a:lvl6pPr marL="4572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6pPr>
            <a:lvl7pPr marL="9144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7pPr>
            <a:lvl8pPr marL="13716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8pPr>
            <a:lvl9pPr marL="18288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9pPr>
          </a:lstStyle>
          <a:p>
            <a:pPr algn="l">
              <a:buClrTx/>
              <a:buNone/>
            </a:pPr>
            <a:r>
              <a:rPr lang="fr-FR" altLang="fr-FR" sz="2400" b="1" dirty="0">
                <a:solidFill>
                  <a:srgbClr val="FFFFFF"/>
                </a:solidFill>
                <a:latin typeface="Century Gothic" panose="020B0502020202020204" pitchFamily="34" charset="0"/>
                <a:ea typeface="ＭＳ Ｐゴシック" panose="020B0600070205080204" pitchFamily="34" charset="-128"/>
              </a:rPr>
              <a:t>Le SRADDET – un document prescriptif</a:t>
            </a:r>
          </a:p>
        </p:txBody>
      </p:sp>
      <p:sp>
        <p:nvSpPr>
          <p:cNvPr id="2" name="Rectangle 1"/>
          <p:cNvSpPr/>
          <p:nvPr/>
        </p:nvSpPr>
        <p:spPr>
          <a:xfrm>
            <a:off x="8028384" y="5661248"/>
            <a:ext cx="216024" cy="144016"/>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grpSp>
        <p:nvGrpSpPr>
          <p:cNvPr id="50" name="Groupe 49"/>
          <p:cNvGrpSpPr/>
          <p:nvPr/>
        </p:nvGrpSpPr>
        <p:grpSpPr>
          <a:xfrm>
            <a:off x="179512" y="979613"/>
            <a:ext cx="8856984" cy="5199235"/>
            <a:chOff x="0" y="0"/>
            <a:chExt cx="10487577" cy="5741050"/>
          </a:xfrm>
        </p:grpSpPr>
        <p:sp>
          <p:nvSpPr>
            <p:cNvPr id="51" name="Rectangle à coins arrondis 50"/>
            <p:cNvSpPr/>
            <p:nvPr/>
          </p:nvSpPr>
          <p:spPr>
            <a:xfrm>
              <a:off x="20188" y="3553413"/>
              <a:ext cx="10376544" cy="982477"/>
            </a:xfrm>
            <a:prstGeom prst="roundRect">
              <a:avLst/>
            </a:prstGeom>
            <a:solidFill>
              <a:schemeClr val="accent1"/>
            </a:solidFill>
            <a:ln w="25400" cap="flat" cmpd="sng" algn="ctr">
              <a:noFill/>
              <a:prstDash val="solid"/>
            </a:ln>
            <a:effectLst/>
          </p:spPr>
          <p:txBody>
            <a:bodyPr rtlCol="0" anchor="ct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FFFFFF"/>
                  </a:solidFill>
                  <a:effectLst/>
                  <a:uLnTx/>
                  <a:uFillTx/>
                  <a:latin typeface="Calibri"/>
                  <a:ea typeface="Times New Roman" panose="02020603050405020304" pitchFamily="18" charset="0"/>
                  <a:cs typeface="Times New Roman" panose="02020603050405020304" pitchFamily="18" charset="0"/>
                </a:rPr>
                <a:t>SRADDET </a:t>
              </a:r>
              <a:r>
                <a:rPr kumimoji="0" lang="fr-FR" sz="1400" b="1" i="0" u="none" strike="noStrike" kern="1200" cap="none" spc="0" normalizeH="0" baseline="0" noProof="0" dirty="0">
                  <a:ln>
                    <a:noFill/>
                  </a:ln>
                  <a:solidFill>
                    <a:srgbClr val="000000"/>
                  </a:solidFill>
                  <a:effectLst/>
                  <a:uLnTx/>
                  <a:uFillTx/>
                  <a:latin typeface="Calibri"/>
                  <a:ea typeface="Times New Roman" panose="02020603050405020304" pitchFamily="18" charset="0"/>
                  <a:cs typeface="Times New Roman" panose="02020603050405020304" pitchFamily="18" charset="0"/>
                </a:rPr>
                <a:t>absorbe</a:t>
              </a:r>
              <a:r>
                <a:rPr kumimoji="0" lang="fr-FR" sz="1400" b="0" i="0" u="none" strike="noStrike" kern="1200" cap="none" spc="0" normalizeH="0" baseline="0" noProof="0" dirty="0">
                  <a:ln>
                    <a:noFill/>
                  </a:ln>
                  <a:solidFill>
                    <a:srgbClr val="000000"/>
                  </a:solidFill>
                  <a:effectLst/>
                  <a:uLnTx/>
                  <a:uFillTx/>
                  <a:latin typeface="Calibri"/>
                  <a:ea typeface="Times New Roman" panose="02020603050405020304" pitchFamily="18" charset="0"/>
                  <a:cs typeface="Times New Roman" panose="02020603050405020304" pitchFamily="18" charset="0"/>
                </a:rPr>
                <a:t> </a:t>
              </a:r>
              <a:r>
                <a:rPr kumimoji="0" lang="fr-FR" sz="1400" b="0" i="0" u="none" strike="noStrike" kern="1200" cap="none" spc="0" normalizeH="0" baseline="0" noProof="0" dirty="0">
                  <a:ln>
                    <a:noFill/>
                  </a:ln>
                  <a:solidFill>
                    <a:srgbClr val="FFFFFF"/>
                  </a:solidFill>
                  <a:effectLst/>
                  <a:uLnTx/>
                  <a:uFillTx/>
                  <a:latin typeface="Calibri"/>
                  <a:ea typeface="Times New Roman" panose="02020603050405020304" pitchFamily="18" charset="0"/>
                  <a:cs typeface="Times New Roman" panose="02020603050405020304" pitchFamily="18" charset="0"/>
                </a:rPr>
                <a:t>: le Plan de Prévention et de Gestion des Déchets(PRPGD)</a:t>
              </a:r>
              <a:r>
                <a:rPr kumimoji="0" lang="fr-FR" sz="1400" b="1" i="0" u="none" strike="noStrike" kern="1200" cap="none" spc="0" normalizeH="0" baseline="0" noProof="0" dirty="0">
                  <a:ln>
                    <a:noFill/>
                  </a:ln>
                  <a:solidFill>
                    <a:srgbClr val="FFFFFF"/>
                  </a:solidFill>
                  <a:effectLst/>
                  <a:uLnTx/>
                  <a:uFillTx/>
                  <a:latin typeface="Calibri"/>
                  <a:ea typeface="Times New Roman" panose="02020603050405020304" pitchFamily="18" charset="0"/>
                  <a:cs typeface="Times New Roman" panose="02020603050405020304" pitchFamily="18" charset="0"/>
                </a:rPr>
                <a:t>, </a:t>
              </a:r>
              <a:r>
                <a:rPr kumimoji="0" lang="fr-FR" sz="1400" b="0" i="0" u="none" strike="noStrike" kern="1200" cap="none" spc="0" normalizeH="0" baseline="0" noProof="0" dirty="0">
                  <a:ln>
                    <a:noFill/>
                  </a:ln>
                  <a:solidFill>
                    <a:srgbClr val="FFFFFF"/>
                  </a:solidFill>
                  <a:effectLst/>
                  <a:uLnTx/>
                  <a:uFillTx/>
                  <a:latin typeface="Calibri"/>
                  <a:ea typeface="Times New Roman" panose="02020603050405020304" pitchFamily="18" charset="0"/>
                  <a:cs typeface="Times New Roman" panose="02020603050405020304" pitchFamily="18" charset="0"/>
                </a:rPr>
                <a:t>le Schéma climat air énergie(SRCAE), le Schéma de cohérence écologique (SRCE), le Plan Régional de l’Intermodalité(PRI) , la Planification des infrastructures de transport (PRIT ) et </a:t>
              </a:r>
              <a:r>
                <a:rPr kumimoji="0" lang="fr-FR" sz="1400" b="1" i="0" u="none" strike="noStrike" kern="1200" cap="none" spc="0" normalizeH="0" baseline="0" noProof="0" dirty="0">
                  <a:ln>
                    <a:noFill/>
                  </a:ln>
                  <a:solidFill>
                    <a:srgbClr val="000000"/>
                  </a:solidFill>
                  <a:effectLst/>
                  <a:uLnTx/>
                  <a:uFillTx/>
                  <a:latin typeface="Calibri"/>
                  <a:ea typeface="Times New Roman" panose="02020603050405020304" pitchFamily="18" charset="0"/>
                  <a:cs typeface="Times New Roman" panose="02020603050405020304" pitchFamily="18" charset="0"/>
                </a:rPr>
                <a:t>décline</a:t>
              </a:r>
              <a:r>
                <a:rPr kumimoji="0" lang="fr-FR" sz="1400" b="0" i="0" u="none" strike="noStrike" kern="1200" cap="none" spc="0" normalizeH="0" baseline="0" noProof="0" dirty="0">
                  <a:ln>
                    <a:noFill/>
                  </a:ln>
                  <a:solidFill>
                    <a:srgbClr val="000000"/>
                  </a:solidFill>
                  <a:effectLst/>
                  <a:uLnTx/>
                  <a:uFillTx/>
                  <a:latin typeface="Calibri"/>
                  <a:ea typeface="Times New Roman" panose="02020603050405020304" pitchFamily="18" charset="0"/>
                  <a:cs typeface="Times New Roman" panose="02020603050405020304" pitchFamily="18" charset="0"/>
                </a:rPr>
                <a:t> </a:t>
              </a:r>
              <a:r>
                <a:rPr kumimoji="0" lang="fr-FR" sz="1400" b="0" i="0" u="none" strike="noStrike" kern="1200" cap="none" spc="0" normalizeH="0" baseline="0" noProof="0" dirty="0">
                  <a:ln>
                    <a:noFill/>
                  </a:ln>
                  <a:solidFill>
                    <a:srgbClr val="FFFFFF"/>
                  </a:solidFill>
                  <a:effectLst/>
                  <a:uLnTx/>
                  <a:uFillTx/>
                  <a:latin typeface="Calibri"/>
                  <a:ea typeface="Times New Roman" panose="02020603050405020304" pitchFamily="18" charset="0"/>
                  <a:cs typeface="Times New Roman" panose="02020603050405020304" pitchFamily="18" charset="0"/>
                </a:rPr>
                <a:t>le SRB et le PREE</a:t>
              </a:r>
              <a:endParaRPr kumimoji="0" lang="fr-FR" sz="1200" b="0" i="0" u="none" strike="noStrike" kern="0" cap="none" spc="0" normalizeH="0" baseline="0" noProof="0" dirty="0">
                <a:ln>
                  <a:noFill/>
                </a:ln>
                <a:solidFill>
                  <a:sysClr val="window" lastClr="FFFFFF"/>
                </a:solidFill>
                <a:effectLst/>
                <a:uLnTx/>
                <a:uFillTx/>
                <a:latin typeface="Times New Roman" panose="02020603050405020304" pitchFamily="18" charset="0"/>
                <a:ea typeface="Times New Roman" panose="02020603050405020304" pitchFamily="18" charset="0"/>
                <a:cs typeface="+mn-cs"/>
              </a:endParaRPr>
            </a:p>
          </p:txBody>
        </p:sp>
        <p:sp>
          <p:nvSpPr>
            <p:cNvPr id="52" name="Rectangle à coins arrondis 51"/>
            <p:cNvSpPr/>
            <p:nvPr/>
          </p:nvSpPr>
          <p:spPr>
            <a:xfrm>
              <a:off x="0" y="5332434"/>
              <a:ext cx="10336721" cy="408616"/>
            </a:xfrm>
            <a:prstGeom prst="roundRect">
              <a:avLst/>
            </a:prstGeom>
            <a:solidFill>
              <a:sysClr val="window" lastClr="FFFFFF"/>
            </a:solidFill>
            <a:ln w="28575" cap="flat" cmpd="sng" algn="ctr">
              <a:solidFill>
                <a:srgbClr val="4F81B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a:ln>
                    <a:noFill/>
                  </a:ln>
                  <a:solidFill>
                    <a:srgbClr val="000000"/>
                  </a:solidFill>
                  <a:effectLst/>
                  <a:uLnTx/>
                  <a:uFillTx/>
                  <a:latin typeface="Calibri"/>
                  <a:ea typeface="Times New Roman" panose="02020603050405020304" pitchFamily="18" charset="0"/>
                  <a:cs typeface="Times New Roman" panose="02020603050405020304" pitchFamily="18" charset="0"/>
                </a:rPr>
                <a:t>SCOT (à défaut PLU et carte communale), PDU, PCET en cours, PCAET, Charte PNR </a:t>
              </a:r>
              <a:endParaRPr kumimoji="0" lang="fr-FR" sz="1200" b="0" i="0" u="none" strike="noStrike" kern="0" cap="none" spc="0" normalizeH="0" baseline="0" noProof="0">
                <a:ln>
                  <a:noFill/>
                </a:ln>
                <a:solidFill>
                  <a:sysClr val="windowText" lastClr="000000"/>
                </a:solidFill>
                <a:effectLst/>
                <a:uLnTx/>
                <a:uFillTx/>
                <a:latin typeface="Times New Roman" panose="02020603050405020304" pitchFamily="18" charset="0"/>
                <a:ea typeface="Times New Roman" panose="02020603050405020304" pitchFamily="18" charset="0"/>
                <a:cs typeface="+mn-cs"/>
              </a:endParaRPr>
            </a:p>
          </p:txBody>
        </p:sp>
        <p:sp>
          <p:nvSpPr>
            <p:cNvPr id="53" name="Rectangle à coins arrondis 52"/>
            <p:cNvSpPr/>
            <p:nvPr/>
          </p:nvSpPr>
          <p:spPr>
            <a:xfrm>
              <a:off x="5861326" y="592927"/>
              <a:ext cx="4626251" cy="2313784"/>
            </a:xfrm>
            <a:prstGeom prst="roundRect">
              <a:avLst/>
            </a:prstGeom>
            <a:solidFill>
              <a:sysClr val="window" lastClr="FFFFFF"/>
            </a:solidFill>
            <a:ln w="28575" cap="flat" cmpd="sng" algn="ctr">
              <a:solidFill>
                <a:srgbClr val="4F81BD"/>
              </a:solidFill>
              <a:prstDash val="solid"/>
            </a:ln>
            <a:effectLst/>
          </p:spPr>
          <p:txBody>
            <a:bodyPr rtlCol="0" anchor="ctr"/>
            <a:lstStyle/>
            <a:p>
              <a:pPr marL="342900" marR="0" lvl="0" indent="-342900" algn="l" defTabSz="914400" eaLnBrk="1" fontAlgn="auto" latinLnBrk="0" hangingPunct="1">
                <a:lnSpc>
                  <a:spcPct val="100000"/>
                </a:lnSpc>
                <a:spcBef>
                  <a:spcPts val="0"/>
                </a:spcBef>
                <a:spcAft>
                  <a:spcPts val="0"/>
                </a:spcAft>
                <a:buClrTx/>
                <a:buSzTx/>
                <a:buFont typeface="Wingdings" panose="05000000000000000000" pitchFamily="2" charset="2"/>
                <a:buChar char=""/>
                <a:tabLst>
                  <a:tab pos="457200" algn="l"/>
                </a:tabLst>
                <a:defRPr/>
              </a:pPr>
              <a:r>
                <a:rPr kumimoji="0" lang="fr-FR" sz="950" b="0" i="0" u="none" strike="noStrike" kern="1200" cap="none" spc="0" normalizeH="0" baseline="0" noProof="0" dirty="0">
                  <a:ln>
                    <a:noFill/>
                  </a:ln>
                  <a:solidFill>
                    <a:srgbClr val="000000"/>
                  </a:solidFill>
                  <a:effectLst/>
                  <a:uLnTx/>
                  <a:uFillTx/>
                  <a:latin typeface="Calibri"/>
                  <a:ea typeface="Times New Roman" panose="02020603050405020304" pitchFamily="18" charset="0"/>
                  <a:cs typeface="Times New Roman" panose="02020603050405020304" pitchFamily="18" charset="0"/>
                </a:rPr>
                <a:t>Projet d</a:t>
              </a:r>
              <a:r>
                <a:rPr kumimoji="0" lang="fr-FR" sz="950" b="1" i="0" u="none" strike="noStrike" kern="1200" cap="none" spc="0" normalizeH="0" baseline="0" noProof="0" dirty="0">
                  <a:ln>
                    <a:noFill/>
                  </a:ln>
                  <a:solidFill>
                    <a:srgbClr val="000000"/>
                  </a:solidFill>
                  <a:effectLst/>
                  <a:uLnTx/>
                  <a:uFillTx/>
                  <a:latin typeface="Calibri"/>
                  <a:ea typeface="Times New Roman" panose="02020603050405020304" pitchFamily="18" charset="0"/>
                  <a:cs typeface="Times New Roman" panose="02020603050405020304" pitchFamily="18" charset="0"/>
                </a:rPr>
                <a:t>’</a:t>
              </a:r>
              <a:r>
                <a:rPr kumimoji="0" lang="fr-FR" sz="950" b="0" i="0" u="none" strike="noStrike" kern="1200" cap="none" spc="0" normalizeH="0" baseline="0" noProof="0" dirty="0">
                  <a:ln>
                    <a:noFill/>
                  </a:ln>
                  <a:solidFill>
                    <a:srgbClr val="000000"/>
                  </a:solidFill>
                  <a:effectLst/>
                  <a:uLnTx/>
                  <a:uFillTx/>
                  <a:latin typeface="Calibri"/>
                  <a:ea typeface="Times New Roman" panose="02020603050405020304" pitchFamily="18" charset="0"/>
                  <a:cs typeface="Times New Roman" panose="02020603050405020304" pitchFamily="18" charset="0"/>
                </a:rPr>
                <a:t>Intérêt général (</a:t>
              </a:r>
              <a:r>
                <a:rPr kumimoji="0" lang="fr-FR" sz="950" b="1" i="0" u="none" strike="noStrike" kern="1200" cap="none" spc="0" normalizeH="0" baseline="0" noProof="0" dirty="0">
                  <a:ln>
                    <a:noFill/>
                  </a:ln>
                  <a:solidFill>
                    <a:srgbClr val="000000"/>
                  </a:solidFill>
                  <a:effectLst/>
                  <a:uLnTx/>
                  <a:uFillTx/>
                  <a:latin typeface="Calibri"/>
                  <a:ea typeface="Times New Roman" panose="02020603050405020304" pitchFamily="18" charset="0"/>
                  <a:cs typeface="Times New Roman" panose="02020603050405020304" pitchFamily="18" charset="0"/>
                </a:rPr>
                <a:t>PIG</a:t>
              </a:r>
              <a:r>
                <a:rPr kumimoji="0" lang="fr-FR" sz="950" b="0" i="0" u="none" strike="noStrike" kern="1200" cap="none" spc="0" normalizeH="0" baseline="0" noProof="0" dirty="0">
                  <a:ln>
                    <a:noFill/>
                  </a:ln>
                  <a:solidFill>
                    <a:srgbClr val="000000"/>
                  </a:solidFill>
                  <a:effectLst/>
                  <a:uLnTx/>
                  <a:uFillTx/>
                  <a:latin typeface="Calibri"/>
                  <a:ea typeface="Times New Roman" panose="02020603050405020304" pitchFamily="18" charset="0"/>
                  <a:cs typeface="Times New Roman" panose="02020603050405020304" pitchFamily="18" charset="0"/>
                </a:rPr>
                <a:t>) et Opération d’Intérêt National (</a:t>
              </a:r>
              <a:r>
                <a:rPr kumimoji="0" lang="fr-FR" sz="950" b="1" i="0" u="none" strike="noStrike" kern="1200" cap="none" spc="0" normalizeH="0" baseline="0" noProof="0" dirty="0">
                  <a:ln>
                    <a:noFill/>
                  </a:ln>
                  <a:solidFill>
                    <a:srgbClr val="000000"/>
                  </a:solidFill>
                  <a:effectLst/>
                  <a:uLnTx/>
                  <a:uFillTx/>
                  <a:latin typeface="Calibri"/>
                  <a:ea typeface="Times New Roman" panose="02020603050405020304" pitchFamily="18" charset="0"/>
                  <a:cs typeface="Times New Roman" panose="02020603050405020304" pitchFamily="18" charset="0"/>
                </a:rPr>
                <a:t>OIN</a:t>
              </a:r>
              <a:r>
                <a:rPr kumimoji="0" lang="fr-FR" sz="950" b="0" i="0" u="none" strike="noStrike" kern="1200" cap="none" spc="0" normalizeH="0" baseline="0" noProof="0" dirty="0">
                  <a:ln>
                    <a:noFill/>
                  </a:ln>
                  <a:solidFill>
                    <a:srgbClr val="000000"/>
                  </a:solidFill>
                  <a:effectLst/>
                  <a:uLnTx/>
                  <a:uFillTx/>
                  <a:latin typeface="Calibri"/>
                  <a:ea typeface="Times New Roman" panose="02020603050405020304" pitchFamily="18" charset="0"/>
                  <a:cs typeface="Times New Roman" panose="02020603050405020304" pitchFamily="18" charset="0"/>
                </a:rPr>
                <a:t>) </a:t>
              </a:r>
              <a:endParaRPr kumimoji="0" lang="fr-FR" sz="12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Times New Roman" panose="02020603050405020304" pitchFamily="18" charset="0"/>
                <a:cs typeface="+mn-cs"/>
              </a:endParaRPr>
            </a:p>
            <a:p>
              <a:pPr marL="342900" marR="0" lvl="0" indent="-342900" algn="l" defTabSz="914400" eaLnBrk="1" fontAlgn="auto" latinLnBrk="0" hangingPunct="1">
                <a:lnSpc>
                  <a:spcPct val="100000"/>
                </a:lnSpc>
                <a:spcBef>
                  <a:spcPts val="0"/>
                </a:spcBef>
                <a:spcAft>
                  <a:spcPts val="0"/>
                </a:spcAft>
                <a:buClrTx/>
                <a:buSzTx/>
                <a:buFont typeface="Wingdings" panose="05000000000000000000" pitchFamily="2" charset="2"/>
                <a:buChar char=""/>
                <a:tabLst>
                  <a:tab pos="457200" algn="l"/>
                </a:tabLst>
                <a:defRPr/>
              </a:pPr>
              <a:r>
                <a:rPr kumimoji="0" lang="fr-FR" sz="950" b="0" i="0" u="none" strike="noStrike" kern="1200" cap="none" spc="0" normalizeH="0" baseline="0" noProof="0" dirty="0">
                  <a:ln>
                    <a:noFill/>
                  </a:ln>
                  <a:solidFill>
                    <a:srgbClr val="000000"/>
                  </a:solidFill>
                  <a:effectLst/>
                  <a:uLnTx/>
                  <a:uFillTx/>
                  <a:latin typeface="Calibri"/>
                  <a:ea typeface="Times New Roman" panose="02020603050405020304" pitchFamily="18" charset="0"/>
                  <a:cs typeface="Times New Roman" panose="02020603050405020304" pitchFamily="18" charset="0"/>
                </a:rPr>
                <a:t>Orientations fondamentales de gestion de la </a:t>
              </a:r>
              <a:r>
                <a:rPr kumimoji="0" lang="fr-FR" sz="950" b="1" i="0" u="none" strike="noStrike" kern="1200" cap="none" spc="0" normalizeH="0" baseline="0" noProof="0" dirty="0">
                  <a:ln>
                    <a:noFill/>
                  </a:ln>
                  <a:solidFill>
                    <a:srgbClr val="000000"/>
                  </a:solidFill>
                  <a:effectLst/>
                  <a:uLnTx/>
                  <a:uFillTx/>
                  <a:latin typeface="Calibri"/>
                  <a:ea typeface="Times New Roman" panose="02020603050405020304" pitchFamily="18" charset="0"/>
                  <a:cs typeface="Times New Roman" panose="02020603050405020304" pitchFamily="18" charset="0"/>
                </a:rPr>
                <a:t>ressource en eau</a:t>
              </a:r>
              <a:r>
                <a:rPr kumimoji="0" lang="fr-FR" sz="950" b="0" i="0" u="none" strike="noStrike" kern="1200" cap="none" spc="0" normalizeH="0" baseline="0" noProof="0" dirty="0">
                  <a:ln>
                    <a:noFill/>
                  </a:ln>
                  <a:solidFill>
                    <a:srgbClr val="000000"/>
                  </a:solidFill>
                  <a:effectLst/>
                  <a:uLnTx/>
                  <a:uFillTx/>
                  <a:latin typeface="Calibri"/>
                  <a:ea typeface="Times New Roman" panose="02020603050405020304" pitchFamily="18" charset="0"/>
                  <a:cs typeface="Times New Roman" panose="02020603050405020304" pitchFamily="18" charset="0"/>
                </a:rPr>
                <a:t> (CE L211.1)</a:t>
              </a:r>
              <a:endParaRPr kumimoji="0" lang="fr-FR" sz="12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Times New Roman" panose="02020603050405020304" pitchFamily="18" charset="0"/>
                <a:cs typeface="+mn-cs"/>
              </a:endParaRPr>
            </a:p>
            <a:p>
              <a:pPr marL="342900" marR="0" lvl="0" indent="-342900" algn="l" defTabSz="914400" eaLnBrk="1" fontAlgn="auto" latinLnBrk="0" hangingPunct="1">
                <a:lnSpc>
                  <a:spcPct val="100000"/>
                </a:lnSpc>
                <a:spcBef>
                  <a:spcPts val="0"/>
                </a:spcBef>
                <a:spcAft>
                  <a:spcPts val="0"/>
                </a:spcAft>
                <a:buClrTx/>
                <a:buSzTx/>
                <a:buFont typeface="Wingdings" panose="05000000000000000000" pitchFamily="2" charset="2"/>
                <a:buChar char=""/>
                <a:tabLst>
                  <a:tab pos="457200" algn="l"/>
                </a:tabLst>
                <a:defRPr/>
              </a:pPr>
              <a:r>
                <a:rPr kumimoji="0" lang="fr-FR" sz="950" b="0" i="0" u="none" strike="noStrike" kern="1200" cap="none" spc="0" normalizeH="0" baseline="0" noProof="0" dirty="0">
                  <a:ln>
                    <a:noFill/>
                  </a:ln>
                  <a:solidFill>
                    <a:srgbClr val="000000"/>
                  </a:solidFill>
                  <a:effectLst/>
                  <a:uLnTx/>
                  <a:uFillTx/>
                  <a:latin typeface="Calibri"/>
                  <a:ea typeface="Times New Roman" panose="02020603050405020304" pitchFamily="18" charset="0"/>
                  <a:cs typeface="Times New Roman" panose="02020603050405020304" pitchFamily="18" charset="0"/>
                </a:rPr>
                <a:t>Projets de localisation des </a:t>
              </a:r>
              <a:r>
                <a:rPr kumimoji="0" lang="fr-FR" sz="950" b="1" i="0" u="none" strike="noStrike" kern="1200" cap="none" spc="0" normalizeH="0" baseline="0" noProof="0" dirty="0">
                  <a:ln>
                    <a:noFill/>
                  </a:ln>
                  <a:solidFill>
                    <a:srgbClr val="000000"/>
                  </a:solidFill>
                  <a:effectLst/>
                  <a:uLnTx/>
                  <a:uFillTx/>
                  <a:latin typeface="Calibri"/>
                  <a:ea typeface="Times New Roman" panose="02020603050405020304" pitchFamily="18" charset="0"/>
                  <a:cs typeface="Times New Roman" panose="02020603050405020304" pitchFamily="18" charset="0"/>
                </a:rPr>
                <a:t>grands équipements, infrastructures et activités économiques</a:t>
              </a:r>
              <a:r>
                <a:rPr kumimoji="0" lang="fr-FR" sz="950" b="0" i="0" u="none" strike="noStrike" kern="1200" cap="none" spc="0" normalizeH="0" baseline="0" noProof="0" dirty="0">
                  <a:ln>
                    <a:noFill/>
                  </a:ln>
                  <a:solidFill>
                    <a:srgbClr val="000000"/>
                  </a:solidFill>
                  <a:effectLst/>
                  <a:uLnTx/>
                  <a:uFillTx/>
                  <a:latin typeface="Calibri"/>
                  <a:ea typeface="Times New Roman" panose="02020603050405020304" pitchFamily="18" charset="0"/>
                  <a:cs typeface="Times New Roman" panose="02020603050405020304" pitchFamily="18" charset="0"/>
                </a:rPr>
                <a:t> importantes</a:t>
              </a:r>
              <a:endParaRPr kumimoji="0" lang="fr-FR" sz="12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Times New Roman" panose="02020603050405020304" pitchFamily="18" charset="0"/>
                <a:cs typeface="+mn-cs"/>
              </a:endParaRPr>
            </a:p>
            <a:p>
              <a:pPr marL="342900" marR="0" lvl="0" indent="-342900" algn="l" defTabSz="914400" eaLnBrk="1" fontAlgn="auto" latinLnBrk="0" hangingPunct="1">
                <a:lnSpc>
                  <a:spcPct val="100000"/>
                </a:lnSpc>
                <a:spcBef>
                  <a:spcPts val="0"/>
                </a:spcBef>
                <a:spcAft>
                  <a:spcPts val="0"/>
                </a:spcAft>
                <a:buClrTx/>
                <a:buSzTx/>
                <a:buFont typeface="Wingdings" panose="05000000000000000000" pitchFamily="2" charset="2"/>
                <a:buChar char=""/>
                <a:tabLst>
                  <a:tab pos="457200" algn="l"/>
                </a:tabLst>
                <a:defRPr/>
              </a:pPr>
              <a:r>
                <a:rPr kumimoji="0" lang="fr-FR" sz="950" b="0" i="0" u="none" strike="noStrike" kern="1200" cap="none" spc="0" normalizeH="0" baseline="0" noProof="0" dirty="0">
                  <a:ln>
                    <a:noFill/>
                  </a:ln>
                  <a:solidFill>
                    <a:srgbClr val="000000"/>
                  </a:solidFill>
                  <a:effectLst/>
                  <a:uLnTx/>
                  <a:uFillTx/>
                  <a:latin typeface="Calibri"/>
                  <a:ea typeface="Times New Roman" panose="02020603050405020304" pitchFamily="18" charset="0"/>
                  <a:cs typeface="Times New Roman" panose="02020603050405020304" pitchFamily="18" charset="0"/>
                </a:rPr>
                <a:t>Chartes et carte des vocations des </a:t>
              </a:r>
              <a:r>
                <a:rPr kumimoji="0" lang="fr-FR" sz="950" b="1" i="0" u="none" strike="noStrike" kern="1200" cap="none" spc="0" normalizeH="0" baseline="0" noProof="0" dirty="0">
                  <a:ln>
                    <a:noFill/>
                  </a:ln>
                  <a:solidFill>
                    <a:srgbClr val="000000"/>
                  </a:solidFill>
                  <a:effectLst/>
                  <a:uLnTx/>
                  <a:uFillTx/>
                  <a:latin typeface="Calibri"/>
                  <a:ea typeface="Times New Roman" panose="02020603050405020304" pitchFamily="18" charset="0"/>
                  <a:cs typeface="Times New Roman" panose="02020603050405020304" pitchFamily="18" charset="0"/>
                </a:rPr>
                <a:t>Parcs nationaux</a:t>
              </a:r>
              <a:endParaRPr kumimoji="0" lang="fr-FR" sz="12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Times New Roman" panose="02020603050405020304" pitchFamily="18" charset="0"/>
                <a:cs typeface="+mn-cs"/>
              </a:endParaRPr>
            </a:p>
            <a:p>
              <a:pPr marL="342900" marR="0" lvl="0" indent="-342900" algn="l" defTabSz="914400" eaLnBrk="1" fontAlgn="auto" latinLnBrk="0" hangingPunct="1">
                <a:lnSpc>
                  <a:spcPct val="100000"/>
                </a:lnSpc>
                <a:spcBef>
                  <a:spcPts val="0"/>
                </a:spcBef>
                <a:spcAft>
                  <a:spcPts val="0"/>
                </a:spcAft>
                <a:buClrTx/>
                <a:buSzTx/>
                <a:buFont typeface="Wingdings" panose="05000000000000000000" pitchFamily="2" charset="2"/>
                <a:buChar char=""/>
                <a:tabLst>
                  <a:tab pos="457200" algn="l"/>
                </a:tabLst>
                <a:defRPr/>
              </a:pPr>
              <a:r>
                <a:rPr kumimoji="0" lang="fr-FR" sz="950" b="1" i="0" u="none" strike="noStrike" kern="1200" cap="none" spc="0" normalizeH="0" baseline="0" noProof="0" dirty="0">
                  <a:ln>
                    <a:noFill/>
                  </a:ln>
                  <a:solidFill>
                    <a:srgbClr val="000000"/>
                  </a:solidFill>
                  <a:effectLst/>
                  <a:uLnTx/>
                  <a:uFillTx/>
                  <a:latin typeface="Calibri"/>
                  <a:ea typeface="Times New Roman" panose="02020603050405020304" pitchFamily="18" charset="0"/>
                  <a:cs typeface="Times New Roman" panose="02020603050405020304" pitchFamily="18" charset="0"/>
                </a:rPr>
                <a:t>SIAD</a:t>
              </a:r>
              <a:r>
                <a:rPr kumimoji="0" lang="fr-FR" sz="950" b="0" i="0" u="none" strike="noStrike" kern="1200" cap="none" spc="0" normalizeH="0" baseline="0" noProof="0" dirty="0">
                  <a:ln>
                    <a:noFill/>
                  </a:ln>
                  <a:solidFill>
                    <a:srgbClr val="000000"/>
                  </a:solidFill>
                  <a:effectLst/>
                  <a:uLnTx/>
                  <a:uFillTx/>
                  <a:latin typeface="Calibri"/>
                  <a:ea typeface="Times New Roman" panose="02020603050405020304" pitchFamily="18" charset="0"/>
                  <a:cs typeface="Times New Roman" panose="02020603050405020304" pitchFamily="18" charset="0"/>
                </a:rPr>
                <a:t> du Massif Alpin (Schéma interrégional d’aménagement et de développent du massif alpin)</a:t>
              </a:r>
              <a:endParaRPr kumimoji="0" lang="fr-FR" sz="12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Times New Roman" panose="02020603050405020304" pitchFamily="18" charset="0"/>
                <a:cs typeface="+mn-cs"/>
              </a:endParaRPr>
            </a:p>
            <a:p>
              <a:pPr marL="342900" marR="0" lvl="0" indent="-342900" algn="l" defTabSz="914400" eaLnBrk="1" fontAlgn="auto" latinLnBrk="0" hangingPunct="1">
                <a:lnSpc>
                  <a:spcPct val="100000"/>
                </a:lnSpc>
                <a:spcBef>
                  <a:spcPts val="0"/>
                </a:spcBef>
                <a:spcAft>
                  <a:spcPts val="0"/>
                </a:spcAft>
                <a:buClrTx/>
                <a:buSzTx/>
                <a:buFont typeface="Wingdings" panose="05000000000000000000" pitchFamily="2" charset="2"/>
                <a:buChar char=""/>
                <a:tabLst>
                  <a:tab pos="457200" algn="l"/>
                </a:tabLst>
                <a:defRPr/>
              </a:pPr>
              <a:r>
                <a:rPr kumimoji="0" lang="fr-FR" sz="950" b="0" i="0" u="none" strike="noStrike" kern="1200" cap="none" spc="0" normalizeH="0" baseline="0" noProof="0" dirty="0">
                  <a:ln>
                    <a:noFill/>
                  </a:ln>
                  <a:solidFill>
                    <a:srgbClr val="000000"/>
                  </a:solidFill>
                  <a:effectLst/>
                  <a:uLnTx/>
                  <a:uFillTx/>
                  <a:latin typeface="Calibri"/>
                  <a:ea typeface="Times New Roman" panose="02020603050405020304" pitchFamily="18" charset="0"/>
                  <a:cs typeface="Times New Roman" panose="02020603050405020304" pitchFamily="18" charset="0"/>
                </a:rPr>
                <a:t>Orientations nationales « </a:t>
              </a:r>
              <a:r>
                <a:rPr kumimoji="0" lang="fr-FR" sz="950" b="1" i="0" u="none" strike="noStrike" kern="1200" cap="none" spc="0" normalizeH="0" baseline="0" noProof="0" dirty="0">
                  <a:ln>
                    <a:noFill/>
                  </a:ln>
                  <a:solidFill>
                    <a:srgbClr val="000000"/>
                  </a:solidFill>
                  <a:effectLst/>
                  <a:uLnTx/>
                  <a:uFillTx/>
                  <a:latin typeface="Calibri"/>
                  <a:ea typeface="Times New Roman" panose="02020603050405020304" pitchFamily="18" charset="0"/>
                  <a:cs typeface="Times New Roman" panose="02020603050405020304" pitchFamily="18" charset="0"/>
                </a:rPr>
                <a:t>Trames Vertes et Bleues »</a:t>
              </a:r>
              <a:endParaRPr kumimoji="0" lang="fr-FR" sz="12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Times New Roman" panose="02020603050405020304" pitchFamily="18" charset="0"/>
                <a:cs typeface="+mn-cs"/>
              </a:endParaRPr>
            </a:p>
            <a:p>
              <a:pPr marL="342900" marR="0" lvl="0" indent="-342900" algn="l" defTabSz="914400" eaLnBrk="1" fontAlgn="auto" latinLnBrk="0" hangingPunct="1">
                <a:lnSpc>
                  <a:spcPct val="100000"/>
                </a:lnSpc>
                <a:spcBef>
                  <a:spcPts val="0"/>
                </a:spcBef>
                <a:spcAft>
                  <a:spcPts val="0"/>
                </a:spcAft>
                <a:buClrTx/>
                <a:buSzTx/>
                <a:buFont typeface="Wingdings" panose="05000000000000000000" pitchFamily="2" charset="2"/>
                <a:buChar char=""/>
                <a:tabLst>
                  <a:tab pos="457200" algn="l"/>
                </a:tabLst>
                <a:defRPr/>
              </a:pPr>
              <a:r>
                <a:rPr kumimoji="0" lang="fr-FR" sz="950" b="1" i="0" u="none" strike="noStrike" kern="1200" cap="none" spc="0" normalizeH="0" baseline="0" noProof="0" dirty="0">
                  <a:ln>
                    <a:noFill/>
                  </a:ln>
                  <a:solidFill>
                    <a:srgbClr val="000000"/>
                  </a:solidFill>
                  <a:effectLst/>
                  <a:uLnTx/>
                  <a:uFillTx/>
                  <a:latin typeface="Calibri"/>
                  <a:ea typeface="Times New Roman" panose="02020603050405020304" pitchFamily="18" charset="0"/>
                  <a:cs typeface="Times New Roman" panose="02020603050405020304" pitchFamily="18" charset="0"/>
                </a:rPr>
                <a:t>S</a:t>
              </a:r>
              <a:r>
                <a:rPr kumimoji="0" lang="fr-FR" sz="950" b="0" i="0" u="none" strike="noStrike" kern="1200" cap="none" spc="0" normalizeH="0" baseline="0" noProof="0" dirty="0">
                  <a:ln>
                    <a:noFill/>
                  </a:ln>
                  <a:solidFill>
                    <a:srgbClr val="000000"/>
                  </a:solidFill>
                  <a:effectLst/>
                  <a:uLnTx/>
                  <a:uFillTx/>
                  <a:latin typeface="Calibri"/>
                  <a:ea typeface="Times New Roman" panose="02020603050405020304" pitchFamily="18" charset="0"/>
                  <a:cs typeface="Times New Roman" panose="02020603050405020304" pitchFamily="18" charset="0"/>
                </a:rPr>
                <a:t>tratégie </a:t>
              </a:r>
              <a:r>
                <a:rPr kumimoji="0" lang="fr-FR" sz="950" b="1" i="0" u="none" strike="noStrike" kern="1200" cap="none" spc="0" normalizeH="0" baseline="0" noProof="0" dirty="0">
                  <a:ln>
                    <a:noFill/>
                  </a:ln>
                  <a:solidFill>
                    <a:srgbClr val="000000"/>
                  </a:solidFill>
                  <a:effectLst/>
                  <a:uLnTx/>
                  <a:uFillTx/>
                  <a:latin typeface="Calibri"/>
                  <a:ea typeface="Times New Roman" panose="02020603050405020304" pitchFamily="18" charset="0"/>
                  <a:cs typeface="Times New Roman" panose="02020603050405020304" pitchFamily="18" charset="0"/>
                </a:rPr>
                <a:t>B</a:t>
              </a:r>
              <a:r>
                <a:rPr kumimoji="0" lang="fr-FR" sz="950" b="0" i="0" u="none" strike="noStrike" kern="1200" cap="none" spc="0" normalizeH="0" baseline="0" noProof="0" dirty="0">
                  <a:ln>
                    <a:noFill/>
                  </a:ln>
                  <a:solidFill>
                    <a:srgbClr val="000000"/>
                  </a:solidFill>
                  <a:effectLst/>
                  <a:uLnTx/>
                  <a:uFillTx/>
                  <a:latin typeface="Calibri"/>
                  <a:ea typeface="Times New Roman" panose="02020603050405020304" pitchFamily="18" charset="0"/>
                  <a:cs typeface="Times New Roman" panose="02020603050405020304" pitchFamily="18" charset="0"/>
                </a:rPr>
                <a:t>as-</a:t>
              </a:r>
              <a:r>
                <a:rPr kumimoji="0" lang="fr-FR" sz="950" b="1" i="0" u="none" strike="noStrike" kern="1200" cap="none" spc="0" normalizeH="0" baseline="0" noProof="0" dirty="0">
                  <a:ln>
                    <a:noFill/>
                  </a:ln>
                  <a:solidFill>
                    <a:srgbClr val="000000"/>
                  </a:solidFill>
                  <a:effectLst/>
                  <a:uLnTx/>
                  <a:uFillTx/>
                  <a:latin typeface="Calibri"/>
                  <a:ea typeface="Times New Roman" panose="02020603050405020304" pitchFamily="18" charset="0"/>
                  <a:cs typeface="Times New Roman" panose="02020603050405020304" pitchFamily="18" charset="0"/>
                </a:rPr>
                <a:t>c</a:t>
              </a:r>
              <a:r>
                <a:rPr kumimoji="0" lang="fr-FR" sz="950" b="0" i="0" u="none" strike="noStrike" kern="1200" cap="none" spc="0" normalizeH="0" baseline="0" noProof="0" dirty="0">
                  <a:ln>
                    <a:noFill/>
                  </a:ln>
                  <a:solidFill>
                    <a:srgbClr val="000000"/>
                  </a:solidFill>
                  <a:effectLst/>
                  <a:uLnTx/>
                  <a:uFillTx/>
                  <a:latin typeface="Calibri"/>
                  <a:ea typeface="Times New Roman" panose="02020603050405020304" pitchFamily="18" charset="0"/>
                  <a:cs typeface="Times New Roman" panose="02020603050405020304" pitchFamily="18" charset="0"/>
                </a:rPr>
                <a:t>arbone</a:t>
              </a:r>
              <a:endParaRPr kumimoji="0" lang="fr-FR" sz="12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Times New Roman" panose="02020603050405020304" pitchFamily="18" charset="0"/>
                <a:cs typeface="+mn-cs"/>
              </a:endParaRPr>
            </a:p>
            <a:p>
              <a:pPr marL="342900" marR="0" lvl="0" indent="-342900" algn="l" defTabSz="914400" eaLnBrk="1" fontAlgn="auto" latinLnBrk="0" hangingPunct="1">
                <a:lnSpc>
                  <a:spcPct val="100000"/>
                </a:lnSpc>
                <a:spcBef>
                  <a:spcPts val="0"/>
                </a:spcBef>
                <a:spcAft>
                  <a:spcPts val="0"/>
                </a:spcAft>
                <a:buClrTx/>
                <a:buSzTx/>
                <a:buFont typeface="Wingdings" panose="05000000000000000000" pitchFamily="2" charset="2"/>
                <a:buChar char=""/>
                <a:tabLst>
                  <a:tab pos="457200" algn="l"/>
                </a:tabLst>
                <a:defRPr/>
              </a:pPr>
              <a:r>
                <a:rPr kumimoji="0" lang="fr-FR" sz="950" b="0" i="0" u="none" strike="noStrike" kern="1200" cap="none" spc="0" normalizeH="0" baseline="0" noProof="0" dirty="0">
                  <a:ln>
                    <a:noFill/>
                  </a:ln>
                  <a:solidFill>
                    <a:srgbClr val="000000"/>
                  </a:solidFill>
                  <a:effectLst/>
                  <a:uLnTx/>
                  <a:uFillTx/>
                  <a:latin typeface="Calibri"/>
                  <a:ea typeface="Times New Roman" panose="02020603050405020304" pitchFamily="18" charset="0"/>
                  <a:cs typeface="Times New Roman" panose="02020603050405020304" pitchFamily="18" charset="0"/>
                </a:rPr>
                <a:t>Programme pluriannuel de </a:t>
              </a:r>
              <a:r>
                <a:rPr kumimoji="0" lang="fr-FR" sz="950" b="1" i="0" u="none" strike="noStrike" kern="1200" cap="none" spc="0" normalizeH="0" baseline="0" noProof="0" dirty="0">
                  <a:ln>
                    <a:noFill/>
                  </a:ln>
                  <a:solidFill>
                    <a:srgbClr val="000000"/>
                  </a:solidFill>
                  <a:effectLst/>
                  <a:uLnTx/>
                  <a:uFillTx/>
                  <a:latin typeface="Calibri"/>
                  <a:ea typeface="Times New Roman" panose="02020603050405020304" pitchFamily="18" charset="0"/>
                  <a:cs typeface="Times New Roman" panose="02020603050405020304" pitchFamily="18" charset="0"/>
                </a:rPr>
                <a:t>l’énergie</a:t>
              </a:r>
              <a:r>
                <a:rPr kumimoji="0" lang="fr-FR" sz="950" b="0" i="0" u="none" strike="noStrike" kern="1200" cap="none" spc="0" normalizeH="0" baseline="0" noProof="0" dirty="0">
                  <a:ln>
                    <a:noFill/>
                  </a:ln>
                  <a:solidFill>
                    <a:srgbClr val="000000"/>
                  </a:solidFill>
                  <a:effectLst/>
                  <a:uLnTx/>
                  <a:uFillTx/>
                  <a:latin typeface="Calibri"/>
                  <a:ea typeface="Times New Roman" panose="02020603050405020304" pitchFamily="18" charset="0"/>
                  <a:cs typeface="Times New Roman" panose="02020603050405020304" pitchFamily="18" charset="0"/>
                </a:rPr>
                <a:t> et Plan national de </a:t>
              </a:r>
              <a:r>
                <a:rPr kumimoji="0" lang="fr-FR" sz="950" b="1" i="0" u="none" strike="noStrike" kern="1200" cap="none" spc="0" normalizeH="0" baseline="0" noProof="0" dirty="0">
                  <a:ln>
                    <a:noFill/>
                  </a:ln>
                  <a:solidFill>
                    <a:srgbClr val="000000"/>
                  </a:solidFill>
                  <a:effectLst/>
                  <a:uLnTx/>
                  <a:uFillTx/>
                  <a:latin typeface="Calibri"/>
                  <a:ea typeface="Times New Roman" panose="02020603050405020304" pitchFamily="18" charset="0"/>
                  <a:cs typeface="Times New Roman" panose="02020603050405020304" pitchFamily="18" charset="0"/>
                </a:rPr>
                <a:t>réduction des émissions de polluants atmosphériques</a:t>
              </a:r>
              <a:endParaRPr kumimoji="0" lang="fr-FR" sz="12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Times New Roman" panose="02020603050405020304" pitchFamily="18" charset="0"/>
                <a:cs typeface="+mn-cs"/>
              </a:endParaRPr>
            </a:p>
            <a:p>
              <a:pPr marL="342900" marR="0" lvl="0" indent="-342900" algn="l" defTabSz="914400" eaLnBrk="1" fontAlgn="auto" latinLnBrk="0" hangingPunct="1">
                <a:lnSpc>
                  <a:spcPct val="100000"/>
                </a:lnSpc>
                <a:spcBef>
                  <a:spcPts val="0"/>
                </a:spcBef>
                <a:spcAft>
                  <a:spcPts val="0"/>
                </a:spcAft>
                <a:buClrTx/>
                <a:buSzTx/>
                <a:buFont typeface="Wingdings" panose="05000000000000000000" pitchFamily="2" charset="2"/>
                <a:buChar char=""/>
                <a:tabLst>
                  <a:tab pos="457200" algn="l"/>
                </a:tabLst>
                <a:defRPr/>
              </a:pPr>
              <a:r>
                <a:rPr kumimoji="0" lang="fr-FR" sz="950" b="0" i="0" u="none" strike="noStrike" kern="1200" cap="none" spc="0" normalizeH="0" baseline="0" noProof="0" dirty="0">
                  <a:ln>
                    <a:noFill/>
                  </a:ln>
                  <a:solidFill>
                    <a:srgbClr val="000000"/>
                  </a:solidFill>
                  <a:effectLst/>
                  <a:uLnTx/>
                  <a:uFillTx/>
                  <a:latin typeface="Calibri"/>
                  <a:ea typeface="Times New Roman" panose="02020603050405020304" pitchFamily="18" charset="0"/>
                  <a:cs typeface="Times New Roman" panose="02020603050405020304" pitchFamily="18" charset="0"/>
                </a:rPr>
                <a:t>Document stratégique de façade</a:t>
              </a:r>
              <a:endParaRPr kumimoji="0" lang="fr-FR" sz="12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Times New Roman" panose="02020603050405020304" pitchFamily="18" charset="0"/>
                <a:cs typeface="+mn-cs"/>
              </a:endParaRPr>
            </a:p>
          </p:txBody>
        </p:sp>
        <p:sp>
          <p:nvSpPr>
            <p:cNvPr id="54" name="Rectangle à coins arrondis 53"/>
            <p:cNvSpPr/>
            <p:nvPr/>
          </p:nvSpPr>
          <p:spPr>
            <a:xfrm>
              <a:off x="5922208" y="0"/>
              <a:ext cx="4414513" cy="475524"/>
            </a:xfrm>
            <a:prstGeom prst="roundRect">
              <a:avLst/>
            </a:prstGeom>
            <a:solidFill>
              <a:schemeClr val="accent3">
                <a:lumMod val="60000"/>
                <a:lumOff val="40000"/>
              </a:schemeClr>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a:ln>
                    <a:noFill/>
                  </a:ln>
                  <a:solidFill>
                    <a:srgbClr val="000000"/>
                  </a:solidFill>
                  <a:effectLst/>
                  <a:uLnTx/>
                  <a:uFillTx/>
                  <a:latin typeface="Calibri"/>
                  <a:ea typeface="Times New Roman" panose="02020603050405020304" pitchFamily="18" charset="0"/>
                  <a:cs typeface="Times New Roman" panose="02020603050405020304" pitchFamily="18" charset="0"/>
                </a:rPr>
                <a:t>Prise en compte</a:t>
              </a:r>
              <a:endParaRPr kumimoji="0" lang="fr-FR" sz="1200" b="0" i="0" u="none" strike="noStrike" kern="0" cap="none" spc="0" normalizeH="0" baseline="0" noProof="0">
                <a:ln>
                  <a:noFill/>
                </a:ln>
                <a:solidFill>
                  <a:sysClr val="window" lastClr="FFFFFF"/>
                </a:solidFill>
                <a:effectLst/>
                <a:uLnTx/>
                <a:uFillTx/>
                <a:latin typeface="Times New Roman" panose="02020603050405020304" pitchFamily="18" charset="0"/>
                <a:ea typeface="Times New Roman" panose="02020603050405020304" pitchFamily="18" charset="0"/>
                <a:cs typeface="+mn-cs"/>
              </a:endParaRPr>
            </a:p>
          </p:txBody>
        </p:sp>
        <p:sp>
          <p:nvSpPr>
            <p:cNvPr id="55" name="Chevron 54"/>
            <p:cNvSpPr/>
            <p:nvPr/>
          </p:nvSpPr>
          <p:spPr>
            <a:xfrm rot="5400000">
              <a:off x="7825281" y="3050810"/>
              <a:ext cx="608359" cy="398757"/>
            </a:xfrm>
            <a:prstGeom prst="chevron">
              <a:avLst/>
            </a:prstGeom>
            <a:solidFill>
              <a:schemeClr val="accent3">
                <a:lumMod val="60000"/>
                <a:lumOff val="40000"/>
              </a:schemeClr>
            </a:solidFill>
            <a:ln w="254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 lastClr="FFFFFF"/>
                </a:solidFill>
                <a:effectLst/>
                <a:uLnTx/>
                <a:uFillTx/>
                <a:latin typeface="Calibri"/>
                <a:ea typeface="+mn-ea"/>
                <a:cs typeface="+mn-cs"/>
              </a:endParaRPr>
            </a:p>
          </p:txBody>
        </p:sp>
        <p:grpSp>
          <p:nvGrpSpPr>
            <p:cNvPr id="56" name="Groupe 55"/>
            <p:cNvGrpSpPr/>
            <p:nvPr/>
          </p:nvGrpSpPr>
          <p:grpSpPr>
            <a:xfrm>
              <a:off x="2896954" y="14033"/>
              <a:ext cx="2577938" cy="3539380"/>
              <a:chOff x="2896954" y="14033"/>
              <a:chExt cx="2577938" cy="3539380"/>
            </a:xfrm>
          </p:grpSpPr>
          <p:sp>
            <p:nvSpPr>
              <p:cNvPr id="67" name="Rectangle à coins arrondis 66"/>
              <p:cNvSpPr/>
              <p:nvPr/>
            </p:nvSpPr>
            <p:spPr>
              <a:xfrm>
                <a:off x="2896954" y="670487"/>
                <a:ext cx="2577938" cy="2171954"/>
              </a:xfrm>
              <a:prstGeom prst="roundRect">
                <a:avLst/>
              </a:prstGeom>
              <a:solidFill>
                <a:sysClr val="window" lastClr="FFFFFF"/>
              </a:solidFill>
              <a:ln w="28575" cap="flat" cmpd="sng" algn="ctr">
                <a:solidFill>
                  <a:srgbClr val="4F81BD"/>
                </a:solidFill>
                <a:prstDash val="solid"/>
              </a:ln>
              <a:effectLst/>
            </p:spPr>
            <p:txBody>
              <a:bodyPr rtlCol="0" anchor="ctr"/>
              <a:lstStyle/>
              <a:p>
                <a:pPr marL="342900" marR="0" lvl="0" indent="-342900" algn="l" defTabSz="914400" eaLnBrk="0" fontAlgn="base" latinLnBrk="0" hangingPunct="0">
                  <a:lnSpc>
                    <a:spcPct val="100000"/>
                  </a:lnSpc>
                  <a:spcBef>
                    <a:spcPts val="0"/>
                  </a:spcBef>
                  <a:spcAft>
                    <a:spcPts val="0"/>
                  </a:spcAft>
                  <a:buClrTx/>
                  <a:buSzTx/>
                  <a:buFont typeface="Wingdings" panose="05000000000000000000" pitchFamily="2" charset="2"/>
                  <a:buChar char=""/>
                  <a:tabLst/>
                  <a:defRPr/>
                </a:pPr>
                <a:r>
                  <a:rPr kumimoji="0" lang="fr-FR" sz="1200" b="0" i="0" u="none" strike="noStrike" kern="1200" cap="none" spc="0" normalizeH="0" baseline="0" noProof="0" dirty="0">
                    <a:ln>
                      <a:noFill/>
                    </a:ln>
                    <a:solidFill>
                      <a:srgbClr val="000000"/>
                    </a:solidFill>
                    <a:effectLst/>
                    <a:uLnTx/>
                    <a:uFillTx/>
                    <a:latin typeface="Calibri"/>
                    <a:ea typeface="Times New Roman" panose="02020603050405020304" pitchFamily="18" charset="0"/>
                    <a:cs typeface="Times New Roman" panose="02020603050405020304" pitchFamily="18" charset="0"/>
                  </a:rPr>
                  <a:t>Schéma Directeur d’Aménagement et de </a:t>
                </a:r>
                <a:r>
                  <a:rPr kumimoji="0" lang="fr-FR" sz="1200" b="1" i="0" u="sng" strike="noStrike" kern="1200" cap="none" spc="0" normalizeH="0" baseline="0" noProof="0" dirty="0">
                    <a:ln>
                      <a:noFill/>
                    </a:ln>
                    <a:solidFill>
                      <a:srgbClr val="000000"/>
                    </a:solidFill>
                    <a:effectLst/>
                    <a:uLnTx/>
                    <a:uFillTx/>
                    <a:latin typeface="Calibri"/>
                    <a:ea typeface="Times New Roman" panose="02020603050405020304" pitchFamily="18" charset="0"/>
                    <a:cs typeface="Times New Roman" panose="02020603050405020304" pitchFamily="18" charset="0"/>
                  </a:rPr>
                  <a:t>Gestion des Eaux </a:t>
                </a:r>
                <a:r>
                  <a:rPr kumimoji="0" lang="fr-FR" sz="1200" b="0" i="0" u="none" strike="noStrike" kern="1200" cap="none" spc="0" normalizeH="0" baseline="0" noProof="0" dirty="0">
                    <a:ln>
                      <a:noFill/>
                    </a:ln>
                    <a:solidFill>
                      <a:srgbClr val="000000"/>
                    </a:solidFill>
                    <a:effectLst/>
                    <a:uLnTx/>
                    <a:uFillTx/>
                    <a:latin typeface="Calibri"/>
                    <a:ea typeface="Times New Roman" panose="02020603050405020304" pitchFamily="18" charset="0"/>
                    <a:cs typeface="Times New Roman" panose="02020603050405020304" pitchFamily="18" charset="0"/>
                  </a:rPr>
                  <a:t>(</a:t>
                </a:r>
                <a:r>
                  <a:rPr kumimoji="0" lang="fr-FR" sz="1200" b="1" i="0" u="none" strike="noStrike" kern="1200" cap="none" spc="0" normalizeH="0" baseline="0" noProof="0" dirty="0">
                    <a:ln>
                      <a:noFill/>
                    </a:ln>
                    <a:solidFill>
                      <a:srgbClr val="000000"/>
                    </a:solidFill>
                    <a:effectLst/>
                    <a:uLnTx/>
                    <a:uFillTx/>
                    <a:latin typeface="Calibri"/>
                    <a:ea typeface="Times New Roman" panose="02020603050405020304" pitchFamily="18" charset="0"/>
                    <a:cs typeface="Times New Roman" panose="02020603050405020304" pitchFamily="18" charset="0"/>
                  </a:rPr>
                  <a:t>SDAGE</a:t>
                </a:r>
                <a:r>
                  <a:rPr kumimoji="0" lang="fr-FR" sz="1200" b="0" i="0" u="none" strike="noStrike" kern="1200" cap="none" spc="0" normalizeH="0" baseline="0" noProof="0" dirty="0">
                    <a:ln>
                      <a:noFill/>
                    </a:ln>
                    <a:solidFill>
                      <a:srgbClr val="000000"/>
                    </a:solidFill>
                    <a:effectLst/>
                    <a:uLnTx/>
                    <a:uFillTx/>
                    <a:latin typeface="Calibri"/>
                    <a:ea typeface="Times New Roman" panose="02020603050405020304" pitchFamily="18" charset="0"/>
                    <a:cs typeface="Times New Roman" panose="02020603050405020304" pitchFamily="18" charset="0"/>
                  </a:rPr>
                  <a:t>) Rhône Méditerranée 2016-2021</a:t>
                </a:r>
                <a:endParaRPr kumimoji="0" lang="fr-FR" sz="12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Times New Roman" panose="02020603050405020304" pitchFamily="18" charset="0"/>
                  <a:cs typeface="+mn-cs"/>
                </a:endParaRPr>
              </a:p>
              <a:p>
                <a:pPr marL="342900" marR="0" lvl="0" indent="-342900" algn="l" defTabSz="914400" eaLnBrk="0" fontAlgn="base" latinLnBrk="0" hangingPunct="0">
                  <a:lnSpc>
                    <a:spcPct val="100000"/>
                  </a:lnSpc>
                  <a:spcBef>
                    <a:spcPts val="0"/>
                  </a:spcBef>
                  <a:spcAft>
                    <a:spcPts val="0"/>
                  </a:spcAft>
                  <a:buClrTx/>
                  <a:buSzTx/>
                  <a:buFont typeface="Wingdings" panose="05000000000000000000" pitchFamily="2" charset="2"/>
                  <a:buChar char=""/>
                  <a:tabLst/>
                  <a:defRPr/>
                </a:pPr>
                <a:r>
                  <a:rPr kumimoji="0" lang="fr-FR" sz="1200" b="0" i="0" u="none" strike="noStrike" kern="1200" cap="none" spc="0" normalizeH="0" baseline="0" noProof="0" dirty="0">
                    <a:ln>
                      <a:noFill/>
                    </a:ln>
                    <a:solidFill>
                      <a:srgbClr val="000000"/>
                    </a:solidFill>
                    <a:effectLst/>
                    <a:uLnTx/>
                    <a:uFillTx/>
                    <a:latin typeface="Calibri"/>
                    <a:ea typeface="Times New Roman" panose="02020603050405020304" pitchFamily="18" charset="0"/>
                    <a:cs typeface="Times New Roman" panose="02020603050405020304" pitchFamily="18" charset="0"/>
                  </a:rPr>
                  <a:t>Plan de Gestion des Risques </a:t>
                </a:r>
                <a:r>
                  <a:rPr kumimoji="0" lang="fr-FR" sz="1200" b="1" i="0" u="sng" strike="noStrike" kern="1200" cap="none" spc="0" normalizeH="0" baseline="0" noProof="0" dirty="0">
                    <a:ln>
                      <a:noFill/>
                    </a:ln>
                    <a:solidFill>
                      <a:srgbClr val="000000"/>
                    </a:solidFill>
                    <a:effectLst/>
                    <a:uLnTx/>
                    <a:uFillTx/>
                    <a:latin typeface="Calibri"/>
                    <a:ea typeface="Times New Roman" panose="02020603050405020304" pitchFamily="18" charset="0"/>
                    <a:cs typeface="Times New Roman" panose="02020603050405020304" pitchFamily="18" charset="0"/>
                  </a:rPr>
                  <a:t>Inondations</a:t>
                </a:r>
                <a:r>
                  <a:rPr kumimoji="0" lang="fr-FR" sz="1400" b="0" i="0" u="none" strike="noStrike" kern="1200" cap="none" spc="0" normalizeH="0" baseline="0" noProof="0" dirty="0">
                    <a:ln>
                      <a:noFill/>
                    </a:ln>
                    <a:solidFill>
                      <a:srgbClr val="000000"/>
                    </a:solidFill>
                    <a:effectLst/>
                    <a:uLnTx/>
                    <a:uFillTx/>
                    <a:latin typeface="Calibri"/>
                    <a:ea typeface="Times New Roman" panose="02020603050405020304" pitchFamily="18" charset="0"/>
                    <a:cs typeface="Times New Roman" panose="02020603050405020304" pitchFamily="18" charset="0"/>
                  </a:rPr>
                  <a:t>  </a:t>
                </a:r>
                <a:r>
                  <a:rPr kumimoji="0" lang="fr-FR" sz="1200" b="0" i="0" u="none" strike="noStrike" kern="1200" cap="none" spc="0" normalizeH="0" baseline="0" noProof="0" dirty="0">
                    <a:ln>
                      <a:noFill/>
                    </a:ln>
                    <a:solidFill>
                      <a:srgbClr val="000000"/>
                    </a:solidFill>
                    <a:effectLst/>
                    <a:uLnTx/>
                    <a:uFillTx/>
                    <a:latin typeface="Calibri"/>
                    <a:ea typeface="Times New Roman" panose="02020603050405020304" pitchFamily="18" charset="0"/>
                    <a:cs typeface="Times New Roman" panose="02020603050405020304" pitchFamily="18" charset="0"/>
                  </a:rPr>
                  <a:t>Rhône Méditerranée 2016-2021 (</a:t>
                </a:r>
                <a:r>
                  <a:rPr kumimoji="0" lang="fr-FR" sz="1200" b="1" i="0" u="none" strike="noStrike" kern="1200" cap="none" spc="0" normalizeH="0" baseline="0" noProof="0" dirty="0">
                    <a:ln>
                      <a:noFill/>
                    </a:ln>
                    <a:solidFill>
                      <a:srgbClr val="000000"/>
                    </a:solidFill>
                    <a:effectLst/>
                    <a:uLnTx/>
                    <a:uFillTx/>
                    <a:latin typeface="Calibri"/>
                    <a:ea typeface="Times New Roman" panose="02020603050405020304" pitchFamily="18" charset="0"/>
                    <a:cs typeface="Times New Roman" panose="02020603050405020304" pitchFamily="18" charset="0"/>
                  </a:rPr>
                  <a:t>PGRI</a:t>
                </a:r>
                <a:r>
                  <a:rPr kumimoji="0" lang="fr-FR" sz="1200" b="0" i="0" u="none" strike="noStrike" kern="1200" cap="none" spc="0" normalizeH="0" baseline="0" noProof="0" dirty="0">
                    <a:ln>
                      <a:noFill/>
                    </a:ln>
                    <a:solidFill>
                      <a:srgbClr val="000000"/>
                    </a:solidFill>
                    <a:effectLst/>
                    <a:uLnTx/>
                    <a:uFillTx/>
                    <a:latin typeface="Calibri"/>
                    <a:ea typeface="Times New Roman" panose="02020603050405020304" pitchFamily="18" charset="0"/>
                    <a:cs typeface="Times New Roman" panose="02020603050405020304" pitchFamily="18" charset="0"/>
                  </a:rPr>
                  <a:t>)</a:t>
                </a:r>
                <a:endParaRPr kumimoji="0" lang="fr-FR" sz="12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Times New Roman" panose="02020603050405020304" pitchFamily="18" charset="0"/>
                  <a:cs typeface="+mn-cs"/>
                </a:endParaRPr>
              </a:p>
            </p:txBody>
          </p:sp>
          <p:sp>
            <p:nvSpPr>
              <p:cNvPr id="68" name="Rectangle à coins arrondis 67"/>
              <p:cNvSpPr/>
              <p:nvPr/>
            </p:nvSpPr>
            <p:spPr>
              <a:xfrm>
                <a:off x="2961105" y="14033"/>
                <a:ext cx="2513787" cy="470241"/>
              </a:xfrm>
              <a:prstGeom prst="roundRect">
                <a:avLst/>
              </a:prstGeom>
              <a:solidFill>
                <a:srgbClr val="F79646">
                  <a:lumMod val="60000"/>
                  <a:lumOff val="40000"/>
                </a:srgbClr>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a:ln>
                      <a:noFill/>
                    </a:ln>
                    <a:solidFill>
                      <a:srgbClr val="000000"/>
                    </a:solidFill>
                    <a:effectLst/>
                    <a:uLnTx/>
                    <a:uFillTx/>
                    <a:latin typeface="Calibri"/>
                    <a:ea typeface="Times New Roman" panose="02020603050405020304" pitchFamily="18" charset="0"/>
                    <a:cs typeface="Times New Roman" panose="02020603050405020304" pitchFamily="18" charset="0"/>
                  </a:rPr>
                  <a:t>Compatibilité</a:t>
                </a:r>
                <a:endParaRPr kumimoji="0" lang="fr-FR" sz="1200" b="0" i="0" u="none" strike="noStrike" kern="0" cap="none" spc="0" normalizeH="0" baseline="0" noProof="0">
                  <a:ln>
                    <a:noFill/>
                  </a:ln>
                  <a:solidFill>
                    <a:sysClr val="window" lastClr="FFFFFF"/>
                  </a:solidFill>
                  <a:effectLst/>
                  <a:uLnTx/>
                  <a:uFillTx/>
                  <a:latin typeface="Times New Roman" panose="02020603050405020304" pitchFamily="18" charset="0"/>
                  <a:ea typeface="Times New Roman" panose="02020603050405020304" pitchFamily="18" charset="0"/>
                  <a:cs typeface="+mn-cs"/>
                </a:endParaRPr>
              </a:p>
            </p:txBody>
          </p:sp>
          <p:sp>
            <p:nvSpPr>
              <p:cNvPr id="69" name="Chevron 68"/>
              <p:cNvSpPr/>
              <p:nvPr/>
            </p:nvSpPr>
            <p:spPr>
              <a:xfrm rot="5400000">
                <a:off x="3884170" y="3020210"/>
                <a:ext cx="667651" cy="398756"/>
              </a:xfrm>
              <a:prstGeom prst="chevron">
                <a:avLst/>
              </a:prstGeom>
              <a:solidFill>
                <a:srgbClr val="F79646">
                  <a:lumMod val="60000"/>
                  <a:lumOff val="40000"/>
                </a:srgbClr>
              </a:solidFill>
              <a:ln w="254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 lastClr="FFFFFF"/>
                  </a:solidFill>
                  <a:effectLst/>
                  <a:uLnTx/>
                  <a:uFillTx/>
                  <a:latin typeface="Calibri"/>
                  <a:ea typeface="+mn-ea"/>
                  <a:cs typeface="+mn-cs"/>
                </a:endParaRPr>
              </a:p>
            </p:txBody>
          </p:sp>
        </p:grpSp>
        <p:grpSp>
          <p:nvGrpSpPr>
            <p:cNvPr id="57" name="Groupe 56"/>
            <p:cNvGrpSpPr/>
            <p:nvPr/>
          </p:nvGrpSpPr>
          <p:grpSpPr>
            <a:xfrm>
              <a:off x="4018618" y="4552854"/>
              <a:ext cx="2874147" cy="764166"/>
              <a:chOff x="4018618" y="4552854"/>
              <a:chExt cx="2874147" cy="764166"/>
            </a:xfrm>
          </p:grpSpPr>
          <p:sp>
            <p:nvSpPr>
              <p:cNvPr id="65" name="Chevron 64"/>
              <p:cNvSpPr/>
              <p:nvPr/>
            </p:nvSpPr>
            <p:spPr>
              <a:xfrm rot="5400000">
                <a:off x="3884170" y="4687302"/>
                <a:ext cx="667651" cy="398756"/>
              </a:xfrm>
              <a:prstGeom prst="chevron">
                <a:avLst/>
              </a:prstGeom>
              <a:solidFill>
                <a:srgbClr val="F79646">
                  <a:lumMod val="60000"/>
                  <a:lumOff val="40000"/>
                </a:srgbClr>
              </a:solidFill>
              <a:ln w="254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66" name="ZoneTexte 84"/>
              <p:cNvSpPr txBox="1"/>
              <p:nvPr/>
            </p:nvSpPr>
            <p:spPr>
              <a:xfrm>
                <a:off x="4465992" y="4578356"/>
                <a:ext cx="2426773" cy="738664"/>
              </a:xfrm>
              <a:prstGeom prst="rect">
                <a:avLst/>
              </a:prstGeom>
              <a:noFill/>
            </p:spPr>
            <p:txBody>
              <a:bodyPr wrap="square" rtlCol="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fr-FR" b="1"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rPr>
                  <a:t>Règles générales du fascicule SRADDET (doivent être compatibles)</a:t>
                </a:r>
                <a:endParaRPr kumimoji="0" lang="fr-FR" b="0" i="0" u="none" strike="noStrike" kern="0" cap="none" spc="0" normalizeH="0" baseline="0" noProof="0" dirty="0">
                  <a:ln>
                    <a:noFill/>
                  </a:ln>
                  <a:solidFill>
                    <a:sysClr val="windowText" lastClr="000000"/>
                  </a:solidFill>
                  <a:effectLst/>
                  <a:uLnTx/>
                  <a:uFillTx/>
                  <a:latin typeface="Times New Roman" panose="02020603050405020304" pitchFamily="18" charset="0"/>
                  <a:ea typeface="Times New Roman" panose="02020603050405020304" pitchFamily="18" charset="0"/>
                </a:endParaRPr>
              </a:p>
            </p:txBody>
          </p:sp>
        </p:grpSp>
        <p:grpSp>
          <p:nvGrpSpPr>
            <p:cNvPr id="58" name="Groupe 57"/>
            <p:cNvGrpSpPr/>
            <p:nvPr/>
          </p:nvGrpSpPr>
          <p:grpSpPr>
            <a:xfrm>
              <a:off x="7930085" y="4552854"/>
              <a:ext cx="2203158" cy="667651"/>
              <a:chOff x="7930085" y="4552854"/>
              <a:chExt cx="2203158" cy="667651"/>
            </a:xfrm>
          </p:grpSpPr>
          <p:sp>
            <p:nvSpPr>
              <p:cNvPr id="63" name="Chevron 62"/>
              <p:cNvSpPr/>
              <p:nvPr/>
            </p:nvSpPr>
            <p:spPr>
              <a:xfrm rot="5400000">
                <a:off x="7795637" y="4687302"/>
                <a:ext cx="667651" cy="398756"/>
              </a:xfrm>
              <a:prstGeom prst="chevron">
                <a:avLst/>
              </a:prstGeom>
              <a:solidFill>
                <a:schemeClr val="accent3">
                  <a:lumMod val="60000"/>
                  <a:lumOff val="40000"/>
                </a:schemeClr>
              </a:solidFill>
              <a:ln w="254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64" name="ZoneTexte 87"/>
              <p:cNvSpPr txBox="1"/>
              <p:nvPr/>
            </p:nvSpPr>
            <p:spPr>
              <a:xfrm>
                <a:off x="8307470" y="4697275"/>
                <a:ext cx="1825773" cy="523220"/>
              </a:xfrm>
              <a:prstGeom prst="rect">
                <a:avLst/>
              </a:prstGeom>
              <a:noFill/>
            </p:spPr>
            <p:txBody>
              <a:bodyPr wrap="square" rtlCol="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fr-FR" b="1"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rPr>
                  <a:t>Objectifs SRADDET    (prise en compte)  </a:t>
                </a:r>
                <a:endParaRPr kumimoji="0" lang="fr-FR" b="0" i="0" u="none" strike="noStrike" kern="0" cap="none" spc="0" normalizeH="0" baseline="0" noProof="0" dirty="0">
                  <a:ln>
                    <a:noFill/>
                  </a:ln>
                  <a:solidFill>
                    <a:sysClr val="windowText" lastClr="000000"/>
                  </a:solidFill>
                  <a:effectLst/>
                  <a:uLnTx/>
                  <a:uFillTx/>
                  <a:latin typeface="Times New Roman" panose="02020603050405020304" pitchFamily="18" charset="0"/>
                  <a:ea typeface="Times New Roman" panose="02020603050405020304" pitchFamily="18" charset="0"/>
                </a:endParaRPr>
              </a:p>
            </p:txBody>
          </p:sp>
        </p:grpSp>
        <p:grpSp>
          <p:nvGrpSpPr>
            <p:cNvPr id="59" name="Groupe 58"/>
            <p:cNvGrpSpPr/>
            <p:nvPr/>
          </p:nvGrpSpPr>
          <p:grpSpPr>
            <a:xfrm>
              <a:off x="0" y="5283"/>
              <a:ext cx="2513788" cy="3544237"/>
              <a:chOff x="0" y="5283"/>
              <a:chExt cx="2513788" cy="3544237"/>
            </a:xfrm>
          </p:grpSpPr>
          <p:sp>
            <p:nvSpPr>
              <p:cNvPr id="60" name="Rectangle à coins arrondis 59"/>
              <p:cNvSpPr/>
              <p:nvPr/>
            </p:nvSpPr>
            <p:spPr>
              <a:xfrm>
                <a:off x="0" y="651611"/>
                <a:ext cx="2513787" cy="2190345"/>
              </a:xfrm>
              <a:prstGeom prst="roundRect">
                <a:avLst/>
              </a:prstGeom>
              <a:solidFill>
                <a:sysClr val="window" lastClr="FFFFFF"/>
              </a:solidFill>
              <a:ln w="28575" cap="flat" cmpd="sng" algn="ctr">
                <a:solidFill>
                  <a:srgbClr val="4F81BD"/>
                </a:solidFill>
                <a:prstDash val="solid"/>
              </a:ln>
              <a:effectLst/>
            </p:spPr>
            <p:txBody>
              <a:bodyPr rtlCol="0" anchor="ctr"/>
              <a:lstStyle/>
              <a:p>
                <a:pPr marL="90488" marR="0" lvl="0" indent="-47625" algn="ctr" defTabSz="914400" eaLnBrk="0" fontAlgn="base" latinLnBrk="0" hangingPunct="0">
                  <a:lnSpc>
                    <a:spcPct val="100000"/>
                  </a:lnSpc>
                  <a:spcBef>
                    <a:spcPts val="0"/>
                  </a:spcBef>
                  <a:spcAft>
                    <a:spcPts val="0"/>
                  </a:spcAft>
                  <a:buClrTx/>
                  <a:buSzTx/>
                  <a:buFontTx/>
                  <a:buNone/>
                  <a:tabLst>
                    <a:tab pos="90488" algn="l"/>
                  </a:tabLst>
                  <a:defRPr/>
                </a:pPr>
                <a:r>
                  <a:rPr kumimoji="0" lang="fr-FR" sz="1200" b="1" i="0" u="none" strike="noStrike" kern="1200" cap="none" spc="0" normalizeH="0" baseline="0" noProof="0" dirty="0">
                    <a:ln>
                      <a:noFill/>
                    </a:ln>
                    <a:solidFill>
                      <a:srgbClr val="000000"/>
                    </a:solidFill>
                    <a:effectLst/>
                    <a:uLnTx/>
                    <a:uFillTx/>
                    <a:latin typeface="Calibri"/>
                    <a:ea typeface="Times New Roman" panose="02020603050405020304" pitchFamily="18" charset="0"/>
                    <a:cs typeface="Times New Roman" panose="02020603050405020304" pitchFamily="18" charset="0"/>
                  </a:rPr>
                  <a:t>Code urbanisme Livre 1</a:t>
                </a:r>
                <a:r>
                  <a:rPr kumimoji="0" lang="fr-FR" sz="1200" b="0" i="0" u="none" strike="noStrike" kern="1200" cap="none" spc="0" normalizeH="0" baseline="0" noProof="0" dirty="0">
                    <a:ln>
                      <a:noFill/>
                    </a:ln>
                    <a:solidFill>
                      <a:srgbClr val="000000"/>
                    </a:solidFill>
                    <a:effectLst/>
                    <a:uLnTx/>
                    <a:uFillTx/>
                    <a:latin typeface="Calibri"/>
                    <a:ea typeface="Times New Roman" panose="02020603050405020304" pitchFamily="18" charset="0"/>
                    <a:cs typeface="Times New Roman" panose="02020603050405020304" pitchFamily="18" charset="0"/>
                  </a:rPr>
                  <a:t>:</a:t>
                </a:r>
                <a:endParaRPr kumimoji="0" lang="fr-FR" sz="12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Times New Roman" panose="02020603050405020304" pitchFamily="18" charset="0"/>
                  <a:cs typeface="+mn-cs"/>
                </a:endParaRPr>
              </a:p>
              <a:p>
                <a:pPr marL="90488" marR="0" lvl="0" indent="-47625" algn="ctr" defTabSz="914400" eaLnBrk="0" fontAlgn="base" latinLnBrk="0" hangingPunct="0">
                  <a:lnSpc>
                    <a:spcPct val="100000"/>
                  </a:lnSpc>
                  <a:spcBef>
                    <a:spcPts val="0"/>
                  </a:spcBef>
                  <a:spcAft>
                    <a:spcPts val="0"/>
                  </a:spcAft>
                  <a:buClrTx/>
                  <a:buSzTx/>
                  <a:buFontTx/>
                  <a:buNone/>
                  <a:tabLst>
                    <a:tab pos="90488" algn="l"/>
                  </a:tabLst>
                  <a:defRPr/>
                </a:pPr>
                <a:r>
                  <a:rPr kumimoji="0" lang="fr-FR" sz="1200" b="0" i="0" u="none" strike="noStrike" kern="1200" cap="none" spc="0" normalizeH="0" baseline="0" noProof="0" dirty="0">
                    <a:ln>
                      <a:noFill/>
                    </a:ln>
                    <a:solidFill>
                      <a:srgbClr val="000000"/>
                    </a:solidFill>
                    <a:effectLst/>
                    <a:uLnTx/>
                    <a:uFillTx/>
                    <a:latin typeface="Calibri"/>
                    <a:ea typeface="Times New Roman" panose="02020603050405020304" pitchFamily="18" charset="0"/>
                    <a:cs typeface="Times New Roman" panose="02020603050405020304" pitchFamily="18" charset="0"/>
                  </a:rPr>
                  <a:t>Règles générales d’aménagement et d’urbanisme</a:t>
                </a:r>
                <a:endParaRPr kumimoji="0" lang="fr-FR" sz="12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Times New Roman" panose="02020603050405020304" pitchFamily="18" charset="0"/>
                  <a:cs typeface="+mn-cs"/>
                </a:endParaRPr>
              </a:p>
              <a:p>
                <a:pPr marL="90488" marR="0" lvl="0" indent="-47625" algn="ctr" defTabSz="914400" eaLnBrk="0" fontAlgn="base" latinLnBrk="0" hangingPunct="0">
                  <a:lnSpc>
                    <a:spcPct val="100000"/>
                  </a:lnSpc>
                  <a:spcBef>
                    <a:spcPts val="0"/>
                  </a:spcBef>
                  <a:spcAft>
                    <a:spcPts val="0"/>
                  </a:spcAft>
                  <a:buClrTx/>
                  <a:buSzTx/>
                  <a:buFontTx/>
                  <a:buNone/>
                  <a:tabLst>
                    <a:tab pos="90488" algn="l"/>
                  </a:tabLst>
                  <a:defRPr/>
                </a:pPr>
                <a:r>
                  <a:rPr kumimoji="0" lang="fr-FR" sz="1200" b="0" i="0" u="none" strike="noStrike" kern="1200" cap="none" spc="0" normalizeH="0" baseline="0" noProof="0" dirty="0">
                    <a:ln>
                      <a:noFill/>
                    </a:ln>
                    <a:solidFill>
                      <a:srgbClr val="000000"/>
                    </a:solidFill>
                    <a:effectLst/>
                    <a:uLnTx/>
                    <a:uFillTx/>
                    <a:latin typeface="Calibri"/>
                    <a:ea typeface="Times New Roman" panose="02020603050405020304" pitchFamily="18" charset="0"/>
                    <a:cs typeface="Times New Roman" panose="02020603050405020304" pitchFamily="18" charset="0"/>
                  </a:rPr>
                  <a:t>Lois littoral et Montagne</a:t>
                </a:r>
                <a:endParaRPr kumimoji="0" lang="fr-FR" sz="12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Times New Roman" panose="02020603050405020304" pitchFamily="18" charset="0"/>
                  <a:cs typeface="+mn-cs"/>
                </a:endParaRPr>
              </a:p>
              <a:p>
                <a:pPr marL="90488" marR="0" lvl="0" indent="-47625" algn="ctr" defTabSz="914400" eaLnBrk="0" fontAlgn="base" latinLnBrk="0" hangingPunct="0">
                  <a:lnSpc>
                    <a:spcPct val="100000"/>
                  </a:lnSpc>
                  <a:spcBef>
                    <a:spcPts val="0"/>
                  </a:spcBef>
                  <a:spcAft>
                    <a:spcPts val="0"/>
                  </a:spcAft>
                  <a:buClrTx/>
                  <a:buSzTx/>
                  <a:buFontTx/>
                  <a:buNone/>
                  <a:tabLst>
                    <a:tab pos="90488" algn="l"/>
                  </a:tabLst>
                  <a:defRPr/>
                </a:pPr>
                <a:r>
                  <a:rPr kumimoji="0" lang="fr-FR" sz="1200" b="0" i="0" u="none" strike="noStrike" kern="1200" cap="none" spc="0" normalizeH="0" baseline="0" noProof="0" dirty="0">
                    <a:ln>
                      <a:noFill/>
                    </a:ln>
                    <a:solidFill>
                      <a:srgbClr val="000000"/>
                    </a:solidFill>
                    <a:effectLst/>
                    <a:uLnTx/>
                    <a:uFillTx/>
                    <a:latin typeface="Calibri"/>
                    <a:ea typeface="Times New Roman" panose="02020603050405020304" pitchFamily="18" charset="0"/>
                    <a:cs typeface="Times New Roman" panose="02020603050405020304" pitchFamily="18" charset="0"/>
                  </a:rPr>
                  <a:t>Servitudes d’utilité publique affectant l’utilisation des sols</a:t>
                </a:r>
                <a:endParaRPr kumimoji="0" lang="fr-FR" sz="12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Times New Roman" panose="02020603050405020304" pitchFamily="18" charset="0"/>
                  <a:cs typeface="+mn-cs"/>
                </a:endParaRPr>
              </a:p>
            </p:txBody>
          </p:sp>
          <p:sp>
            <p:nvSpPr>
              <p:cNvPr id="61" name="Rectangle à coins arrondis 60"/>
              <p:cNvSpPr/>
              <p:nvPr/>
            </p:nvSpPr>
            <p:spPr>
              <a:xfrm>
                <a:off x="1" y="5283"/>
                <a:ext cx="2513787" cy="470241"/>
              </a:xfrm>
              <a:prstGeom prst="roundRect">
                <a:avLst/>
              </a:prstGeom>
              <a:solidFill>
                <a:srgbClr val="C0504D">
                  <a:lumMod val="60000"/>
                  <a:lumOff val="40000"/>
                </a:srgbClr>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a:ln>
                      <a:noFill/>
                    </a:ln>
                    <a:solidFill>
                      <a:srgbClr val="000000"/>
                    </a:solidFill>
                    <a:effectLst/>
                    <a:uLnTx/>
                    <a:uFillTx/>
                    <a:latin typeface="Calibri"/>
                    <a:ea typeface="Times New Roman" panose="02020603050405020304" pitchFamily="18" charset="0"/>
                    <a:cs typeface="Times New Roman" panose="02020603050405020304" pitchFamily="18" charset="0"/>
                  </a:rPr>
                  <a:t>Respect</a:t>
                </a:r>
                <a:endParaRPr kumimoji="0" lang="fr-FR" sz="1200" b="0" i="0" u="none" strike="noStrike" kern="0" cap="none" spc="0" normalizeH="0" baseline="0" noProof="0">
                  <a:ln>
                    <a:noFill/>
                  </a:ln>
                  <a:solidFill>
                    <a:sysClr val="window" lastClr="FFFFFF"/>
                  </a:solidFill>
                  <a:effectLst/>
                  <a:uLnTx/>
                  <a:uFillTx/>
                  <a:latin typeface="Times New Roman" panose="02020603050405020304" pitchFamily="18" charset="0"/>
                  <a:ea typeface="Times New Roman" panose="02020603050405020304" pitchFamily="18" charset="0"/>
                  <a:cs typeface="+mn-cs"/>
                </a:endParaRPr>
              </a:p>
            </p:txBody>
          </p:sp>
          <p:sp>
            <p:nvSpPr>
              <p:cNvPr id="62" name="Chevron 61"/>
              <p:cNvSpPr/>
              <p:nvPr/>
            </p:nvSpPr>
            <p:spPr>
              <a:xfrm rot="5400000">
                <a:off x="853711" y="3016317"/>
                <a:ext cx="667651" cy="398756"/>
              </a:xfrm>
              <a:prstGeom prst="chevron">
                <a:avLst/>
              </a:prstGeom>
              <a:solidFill>
                <a:srgbClr val="C0504D">
                  <a:lumMod val="60000"/>
                  <a:lumOff val="40000"/>
                </a:srgbClr>
              </a:solidFill>
              <a:ln w="254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 lastClr="FFFFFF"/>
                  </a:solidFill>
                  <a:effectLst/>
                  <a:uLnTx/>
                  <a:uFillTx/>
                  <a:latin typeface="Calibri"/>
                  <a:ea typeface="+mn-ea"/>
                  <a:cs typeface="+mn-cs"/>
                </a:endParaRPr>
              </a:p>
            </p:txBody>
          </p:sp>
        </p:grpSp>
      </p:grpSp>
    </p:spTree>
    <p:extLst>
      <p:ext uri="{BB962C8B-B14F-4D97-AF65-F5344CB8AC3E}">
        <p14:creationId xmlns:p14="http://schemas.microsoft.com/office/powerpoint/2010/main" val="22875847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151244" y="1594014"/>
            <a:ext cx="6012160" cy="2772572"/>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4" name="Rectangle 23"/>
          <p:cNvSpPr/>
          <p:nvPr/>
        </p:nvSpPr>
        <p:spPr>
          <a:xfrm>
            <a:off x="1" y="-63374"/>
            <a:ext cx="9144000" cy="1308100"/>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spcBef>
                <a:spcPct val="0"/>
              </a:spcBef>
              <a:buClrTx/>
              <a:buFontTx/>
              <a:buNone/>
              <a:defRPr/>
            </a:pPr>
            <a:endParaRPr lang="fr-FR" sz="1800">
              <a:solidFill>
                <a:prstClr val="white"/>
              </a:solidFill>
            </a:endParaRPr>
          </a:p>
        </p:txBody>
      </p:sp>
      <p:sp>
        <p:nvSpPr>
          <p:cNvPr id="16" name="Titre 1"/>
          <p:cNvSpPr txBox="1">
            <a:spLocks/>
          </p:cNvSpPr>
          <p:nvPr/>
        </p:nvSpPr>
        <p:spPr bwMode="auto">
          <a:xfrm>
            <a:off x="251520" y="94210"/>
            <a:ext cx="8661648" cy="7778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ＭＳ Ｐゴシック" pitchFamily="-65" charset="-128"/>
                <a:cs typeface="ＭＳ Ｐゴシック" pitchFamily="-65" charset="-128"/>
              </a:defRPr>
            </a:lvl1pPr>
            <a:lvl2pPr algn="ctr" defTabSz="457200" rtl="0" eaLnBrk="0" fontAlgn="base" hangingPunct="0">
              <a:spcBef>
                <a:spcPct val="0"/>
              </a:spcBef>
              <a:spcAft>
                <a:spcPct val="0"/>
              </a:spcAft>
              <a:defRPr sz="4400">
                <a:solidFill>
                  <a:schemeClr val="tx1"/>
                </a:solidFill>
                <a:latin typeface="Arial" charset="0"/>
                <a:ea typeface="ＭＳ Ｐゴシック" pitchFamily="-65" charset="-128"/>
                <a:cs typeface="ＭＳ Ｐゴシック" pitchFamily="-65" charset="-128"/>
              </a:defRPr>
            </a:lvl2pPr>
            <a:lvl3pPr algn="ctr" defTabSz="457200" rtl="0" eaLnBrk="0" fontAlgn="base" hangingPunct="0">
              <a:spcBef>
                <a:spcPct val="0"/>
              </a:spcBef>
              <a:spcAft>
                <a:spcPct val="0"/>
              </a:spcAft>
              <a:defRPr sz="4400">
                <a:solidFill>
                  <a:schemeClr val="tx1"/>
                </a:solidFill>
                <a:latin typeface="Arial" charset="0"/>
                <a:ea typeface="ＭＳ Ｐゴシック" pitchFamily="-65" charset="-128"/>
                <a:cs typeface="ＭＳ Ｐゴシック" pitchFamily="-65" charset="-128"/>
              </a:defRPr>
            </a:lvl3pPr>
            <a:lvl4pPr algn="ctr" defTabSz="457200" rtl="0" eaLnBrk="0" fontAlgn="base" hangingPunct="0">
              <a:spcBef>
                <a:spcPct val="0"/>
              </a:spcBef>
              <a:spcAft>
                <a:spcPct val="0"/>
              </a:spcAft>
              <a:defRPr sz="4400">
                <a:solidFill>
                  <a:schemeClr val="tx1"/>
                </a:solidFill>
                <a:latin typeface="Arial" charset="0"/>
                <a:ea typeface="ＭＳ Ｐゴシック" pitchFamily="-65" charset="-128"/>
                <a:cs typeface="ＭＳ Ｐゴシック" pitchFamily="-65" charset="-128"/>
              </a:defRPr>
            </a:lvl4pPr>
            <a:lvl5pPr algn="ctr" defTabSz="457200" rtl="0" eaLnBrk="0" fontAlgn="base" hangingPunct="0">
              <a:spcBef>
                <a:spcPct val="0"/>
              </a:spcBef>
              <a:spcAft>
                <a:spcPct val="0"/>
              </a:spcAft>
              <a:defRPr sz="4400">
                <a:solidFill>
                  <a:schemeClr val="tx1"/>
                </a:solidFill>
                <a:latin typeface="Arial" charset="0"/>
                <a:ea typeface="ＭＳ Ｐゴシック" pitchFamily="-65" charset="-128"/>
                <a:cs typeface="ＭＳ Ｐゴシック" pitchFamily="-65" charset="-128"/>
              </a:defRPr>
            </a:lvl5pPr>
            <a:lvl6pPr marL="4572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6pPr>
            <a:lvl7pPr marL="9144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7pPr>
            <a:lvl8pPr marL="13716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8pPr>
            <a:lvl9pPr marL="18288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9pPr>
          </a:lstStyle>
          <a:p>
            <a:pPr algn="l">
              <a:buClrTx/>
              <a:buNone/>
            </a:pPr>
            <a:r>
              <a:rPr lang="fr-FR" altLang="fr-FR" sz="2000" b="1" dirty="0">
                <a:solidFill>
                  <a:srgbClr val="FFFFFF"/>
                </a:solidFill>
                <a:latin typeface="Century Gothic" panose="020B0502020202020204" pitchFamily="34" charset="0"/>
                <a:ea typeface="ＭＳ Ｐゴシック" panose="020B0600070205080204" pitchFamily="34" charset="-128"/>
              </a:rPr>
              <a:t>Les objectifs et des règles proposés dans le SRADDET (1/4)</a:t>
            </a:r>
          </a:p>
        </p:txBody>
      </p:sp>
      <p:sp>
        <p:nvSpPr>
          <p:cNvPr id="12" name="Rectangle 11"/>
          <p:cNvSpPr/>
          <p:nvPr/>
        </p:nvSpPr>
        <p:spPr>
          <a:xfrm>
            <a:off x="-20445" y="1052736"/>
            <a:ext cx="9164446" cy="524582"/>
          </a:xfrm>
          <a:prstGeom prst="rect">
            <a:avLst/>
          </a:prstGeom>
          <a:solidFill>
            <a:srgbClr val="5B9BD5">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000" b="1" i="0" u="none" strike="noStrike" kern="0" normalizeH="0" baseline="0" noProof="0" dirty="0">
                <a:ln w="0"/>
                <a:solidFill>
                  <a:schemeClr val="tx1"/>
                </a:solidFill>
                <a:uLnTx/>
                <a:uFillTx/>
                <a:latin typeface="Calibri" panose="020F0502020204030204"/>
                <a:ea typeface="+mn-ea"/>
                <a:cs typeface="+mn-cs"/>
              </a:rPr>
              <a:t>Ligne directrice 1 </a:t>
            </a:r>
            <a:r>
              <a:rPr lang="fr-FR" sz="2000" b="1" kern="0" dirty="0">
                <a:ln w="0"/>
                <a:solidFill>
                  <a:schemeClr val="tx1"/>
                </a:solidFill>
                <a:latin typeface="Calibri" panose="020F0502020204030204"/>
              </a:rPr>
              <a:t>: Renforcer et pérenniser l’attractivité du territoire régional</a:t>
            </a:r>
            <a:endParaRPr kumimoji="0" lang="fr-FR" sz="2000" b="1" i="0" u="none" strike="noStrike" kern="0" normalizeH="0" baseline="0" noProof="0" dirty="0">
              <a:ln w="0"/>
              <a:solidFill>
                <a:schemeClr val="tx1"/>
              </a:solidFill>
              <a:uLnTx/>
              <a:uFillTx/>
              <a:latin typeface="Calibri" panose="020F0502020204030204"/>
              <a:ea typeface="+mn-ea"/>
              <a:cs typeface="+mn-cs"/>
            </a:endParaRPr>
          </a:p>
        </p:txBody>
      </p:sp>
      <p:sp>
        <p:nvSpPr>
          <p:cNvPr id="20" name="Rectangle 19"/>
          <p:cNvSpPr/>
          <p:nvPr/>
        </p:nvSpPr>
        <p:spPr>
          <a:xfrm>
            <a:off x="101341" y="4784993"/>
            <a:ext cx="2575341" cy="1077218"/>
          </a:xfrm>
          <a:prstGeom prst="rect">
            <a:avLst/>
          </a:prstGeom>
        </p:spPr>
        <p:txBody>
          <a:bodyPr wrap="square">
            <a:spAutoFit/>
          </a:bodyPr>
          <a:lstStyle/>
          <a:p>
            <a:pPr algn="l">
              <a:buNone/>
            </a:pPr>
            <a:r>
              <a:rPr lang="fr-FR" sz="1600" b="1" dirty="0">
                <a:solidFill>
                  <a:schemeClr val="tx2"/>
                </a:solidFill>
                <a:latin typeface="Calibri" panose="020F0502020204030204" pitchFamily="34" charset="0"/>
                <a:ea typeface="Calibri" panose="020F0502020204030204" pitchFamily="34" charset="0"/>
                <a:cs typeface="Times New Roman" panose="02020603050405020304" pitchFamily="18" charset="0"/>
              </a:rPr>
              <a:t>11. Déployer des modes d’aménagement exemplaires dans les opérations d’aménagement</a:t>
            </a:r>
          </a:p>
        </p:txBody>
      </p:sp>
      <p:sp>
        <p:nvSpPr>
          <p:cNvPr id="21" name="Rectangle 20"/>
          <p:cNvSpPr/>
          <p:nvPr/>
        </p:nvSpPr>
        <p:spPr>
          <a:xfrm>
            <a:off x="3178684" y="1757292"/>
            <a:ext cx="5785804" cy="2536079"/>
          </a:xfrm>
          <a:prstGeom prst="rect">
            <a:avLst/>
          </a:prstGeom>
        </p:spPr>
        <p:txBody>
          <a:bodyPr wrap="square">
            <a:spAutoFit/>
          </a:bodyPr>
          <a:lstStyle/>
          <a:p>
            <a:pPr algn="l">
              <a:buNone/>
            </a:pPr>
            <a:r>
              <a:rPr lang="fr-FR" sz="1400" dirty="0">
                <a:solidFill>
                  <a:schemeClr val="tx2"/>
                </a:solidFill>
                <a:latin typeface="Calibri" panose="020F0502020204030204" pitchFamily="34" charset="0"/>
                <a:ea typeface="Calibri" panose="020F0502020204030204" pitchFamily="34" charset="0"/>
                <a:cs typeface="Times New Roman" panose="02020603050405020304" pitchFamily="18" charset="0"/>
              </a:rPr>
              <a:t>Identifier et justifier dans les projets de territoire de :</a:t>
            </a:r>
          </a:p>
          <a:p>
            <a:pPr algn="l">
              <a:buNone/>
            </a:pPr>
            <a:r>
              <a:rPr lang="fr-FR" sz="1400" dirty="0">
                <a:solidFill>
                  <a:schemeClr val="tx2"/>
                </a:solidFill>
                <a:latin typeface="Calibri" panose="020F0502020204030204" pitchFamily="34" charset="0"/>
                <a:ea typeface="Calibri" panose="020F0502020204030204" pitchFamily="34" charset="0"/>
                <a:cs typeface="Times New Roman" panose="02020603050405020304" pitchFamily="18" charset="0"/>
              </a:rPr>
              <a:t>•	La prise en compte de la disponibilité de la ressource en eau </a:t>
            </a:r>
          </a:p>
          <a:p>
            <a:pPr algn="l">
              <a:buNone/>
            </a:pPr>
            <a:r>
              <a:rPr lang="fr-FR" sz="1400" dirty="0">
                <a:solidFill>
                  <a:schemeClr val="tx2"/>
                </a:solidFill>
                <a:latin typeface="Calibri" panose="020F0502020204030204" pitchFamily="34" charset="0"/>
                <a:ea typeface="Calibri" panose="020F0502020204030204" pitchFamily="34" charset="0"/>
                <a:cs typeface="Times New Roman" panose="02020603050405020304" pitchFamily="18" charset="0"/>
              </a:rPr>
              <a:t>•	L’optimisation de l’utilisation des ressources locales, avant le recours à de nouveaux investissements hydrauliques</a:t>
            </a:r>
          </a:p>
          <a:p>
            <a:pPr algn="l">
              <a:buNone/>
            </a:pPr>
            <a:endParaRPr lang="fr-FR" sz="8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algn="l">
              <a:buNone/>
            </a:pPr>
            <a:r>
              <a:rPr lang="fr-FR" sz="1400" dirty="0">
                <a:solidFill>
                  <a:schemeClr val="tx2"/>
                </a:solidFill>
                <a:latin typeface="Calibri" panose="020F0502020204030204" pitchFamily="34" charset="0"/>
                <a:ea typeface="Calibri" panose="020F0502020204030204" pitchFamily="34" charset="0"/>
                <a:cs typeface="Times New Roman" panose="02020603050405020304" pitchFamily="18" charset="0"/>
              </a:rPr>
              <a:t>Adapter les pratiques en matière d’urbanisation pour limiter, atténuer ou compenser l’imperméabilisation des sols</a:t>
            </a:r>
          </a:p>
          <a:p>
            <a:pPr algn="l">
              <a:buNone/>
            </a:pPr>
            <a:endParaRPr lang="fr-FR" sz="8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algn="l">
              <a:buNone/>
            </a:pPr>
            <a:r>
              <a:rPr lang="fr-FR" sz="1400" dirty="0">
                <a:solidFill>
                  <a:schemeClr val="tx2"/>
                </a:solidFill>
                <a:latin typeface="Calibri" panose="020F0502020204030204" pitchFamily="34" charset="0"/>
                <a:ea typeface="Calibri" panose="020F0502020204030204" pitchFamily="34" charset="0"/>
                <a:cs typeface="Times New Roman" panose="02020603050405020304" pitchFamily="18" charset="0"/>
              </a:rPr>
              <a:t>Prévoir des espaces d’expansion des crues pour éviter l’accélération des phénomènes de risques naturels majeurs et favoriser les espaces de mobilité des cours d’eau</a:t>
            </a:r>
          </a:p>
        </p:txBody>
      </p:sp>
      <p:sp>
        <p:nvSpPr>
          <p:cNvPr id="13" name="Rectangle 12"/>
          <p:cNvSpPr/>
          <p:nvPr/>
        </p:nvSpPr>
        <p:spPr>
          <a:xfrm>
            <a:off x="88446" y="2085311"/>
            <a:ext cx="2503333" cy="1569660"/>
          </a:xfrm>
          <a:prstGeom prst="rect">
            <a:avLst/>
          </a:prstGeom>
        </p:spPr>
        <p:txBody>
          <a:bodyPr wrap="square">
            <a:spAutoFit/>
          </a:bodyPr>
          <a:lstStyle/>
          <a:p>
            <a:pPr algn="l">
              <a:buNone/>
            </a:pPr>
            <a:r>
              <a:rPr lang="fr-FR" sz="1600" b="1" dirty="0">
                <a:solidFill>
                  <a:schemeClr val="tx2"/>
                </a:solidFill>
                <a:latin typeface="Calibri" panose="020F0502020204030204" pitchFamily="34" charset="0"/>
                <a:ea typeface="Calibri" panose="020F0502020204030204" pitchFamily="34" charset="0"/>
                <a:cs typeface="Times New Roman" panose="02020603050405020304" pitchFamily="18" charset="0"/>
              </a:rPr>
              <a:t>10. Améliorer la résilience du territoire face aux risques et au changement climatique et garantir l’accès à tous à la ressource en eau</a:t>
            </a:r>
          </a:p>
        </p:txBody>
      </p:sp>
      <p:sp>
        <p:nvSpPr>
          <p:cNvPr id="5" name="Flèche droite 4"/>
          <p:cNvSpPr/>
          <p:nvPr/>
        </p:nvSpPr>
        <p:spPr>
          <a:xfrm>
            <a:off x="2708388" y="2591843"/>
            <a:ext cx="360040" cy="276494"/>
          </a:xfrm>
          <a:prstGeom prst="rightArrow">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Flèche droite 24"/>
          <p:cNvSpPr/>
          <p:nvPr/>
        </p:nvSpPr>
        <p:spPr>
          <a:xfrm>
            <a:off x="2703018" y="5185355"/>
            <a:ext cx="360040" cy="276494"/>
          </a:xfrm>
          <a:prstGeom prst="rightArrow">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p:cNvSpPr/>
          <p:nvPr/>
        </p:nvSpPr>
        <p:spPr>
          <a:xfrm>
            <a:off x="3146816" y="4529864"/>
            <a:ext cx="5993555" cy="142241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3" name="Rectangle 22"/>
          <p:cNvSpPr/>
          <p:nvPr/>
        </p:nvSpPr>
        <p:spPr>
          <a:xfrm>
            <a:off x="3264422" y="4656293"/>
            <a:ext cx="5785804" cy="1169551"/>
          </a:xfrm>
          <a:prstGeom prst="rect">
            <a:avLst/>
          </a:prstGeom>
        </p:spPr>
        <p:txBody>
          <a:bodyPr wrap="square">
            <a:spAutoFit/>
          </a:bodyPr>
          <a:lstStyle/>
          <a:p>
            <a:pPr algn="l">
              <a:buNone/>
            </a:pPr>
            <a:r>
              <a:rPr lang="fr-FR" sz="1400" dirty="0">
                <a:solidFill>
                  <a:schemeClr val="tx2"/>
                </a:solidFill>
                <a:latin typeface="Calibri" panose="020F0502020204030204" pitchFamily="34" charset="0"/>
                <a:ea typeface="Calibri" panose="020F0502020204030204" pitchFamily="34" charset="0"/>
                <a:cs typeface="Times New Roman" panose="02020603050405020304" pitchFamily="18" charset="0"/>
              </a:rPr>
              <a:t>Assurer une conception et une gestion des aménagements et des infrastructures compatibles avec les enjeux de préservation et/ ou de restauration de la biodiversité et dans un souci de préservation de la ressource en eau à l’échelle du projet (stockage et zéro rejet, …) et de gestion économe de l’espace</a:t>
            </a:r>
          </a:p>
        </p:txBody>
      </p:sp>
    </p:spTree>
    <p:extLst>
      <p:ext uri="{BB962C8B-B14F-4D97-AF65-F5344CB8AC3E}">
        <p14:creationId xmlns:p14="http://schemas.microsoft.com/office/powerpoint/2010/main" val="5348150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151244" y="2636912"/>
            <a:ext cx="6012160" cy="18002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4" name="Rectangle 23"/>
          <p:cNvSpPr/>
          <p:nvPr/>
        </p:nvSpPr>
        <p:spPr>
          <a:xfrm>
            <a:off x="1" y="-63374"/>
            <a:ext cx="9144000" cy="1308100"/>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spcBef>
                <a:spcPct val="0"/>
              </a:spcBef>
              <a:buClrTx/>
              <a:buFontTx/>
              <a:buNone/>
              <a:defRPr/>
            </a:pPr>
            <a:endParaRPr lang="fr-FR" sz="1800">
              <a:solidFill>
                <a:prstClr val="white"/>
              </a:solidFill>
            </a:endParaRPr>
          </a:p>
        </p:txBody>
      </p:sp>
      <p:sp>
        <p:nvSpPr>
          <p:cNvPr id="16" name="Titre 1"/>
          <p:cNvSpPr txBox="1">
            <a:spLocks/>
          </p:cNvSpPr>
          <p:nvPr/>
        </p:nvSpPr>
        <p:spPr bwMode="auto">
          <a:xfrm>
            <a:off x="251520" y="94210"/>
            <a:ext cx="8661648" cy="7778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ＭＳ Ｐゴシック" pitchFamily="-65" charset="-128"/>
                <a:cs typeface="ＭＳ Ｐゴシック" pitchFamily="-65" charset="-128"/>
              </a:defRPr>
            </a:lvl1pPr>
            <a:lvl2pPr algn="ctr" defTabSz="457200" rtl="0" eaLnBrk="0" fontAlgn="base" hangingPunct="0">
              <a:spcBef>
                <a:spcPct val="0"/>
              </a:spcBef>
              <a:spcAft>
                <a:spcPct val="0"/>
              </a:spcAft>
              <a:defRPr sz="4400">
                <a:solidFill>
                  <a:schemeClr val="tx1"/>
                </a:solidFill>
                <a:latin typeface="Arial" charset="0"/>
                <a:ea typeface="ＭＳ Ｐゴシック" pitchFamily="-65" charset="-128"/>
                <a:cs typeface="ＭＳ Ｐゴシック" pitchFamily="-65" charset="-128"/>
              </a:defRPr>
            </a:lvl2pPr>
            <a:lvl3pPr algn="ctr" defTabSz="457200" rtl="0" eaLnBrk="0" fontAlgn="base" hangingPunct="0">
              <a:spcBef>
                <a:spcPct val="0"/>
              </a:spcBef>
              <a:spcAft>
                <a:spcPct val="0"/>
              </a:spcAft>
              <a:defRPr sz="4400">
                <a:solidFill>
                  <a:schemeClr val="tx1"/>
                </a:solidFill>
                <a:latin typeface="Arial" charset="0"/>
                <a:ea typeface="ＭＳ Ｐゴシック" pitchFamily="-65" charset="-128"/>
                <a:cs typeface="ＭＳ Ｐゴシック" pitchFamily="-65" charset="-128"/>
              </a:defRPr>
            </a:lvl3pPr>
            <a:lvl4pPr algn="ctr" defTabSz="457200" rtl="0" eaLnBrk="0" fontAlgn="base" hangingPunct="0">
              <a:spcBef>
                <a:spcPct val="0"/>
              </a:spcBef>
              <a:spcAft>
                <a:spcPct val="0"/>
              </a:spcAft>
              <a:defRPr sz="4400">
                <a:solidFill>
                  <a:schemeClr val="tx1"/>
                </a:solidFill>
                <a:latin typeface="Arial" charset="0"/>
                <a:ea typeface="ＭＳ Ｐゴシック" pitchFamily="-65" charset="-128"/>
                <a:cs typeface="ＭＳ Ｐゴシック" pitchFamily="-65" charset="-128"/>
              </a:defRPr>
            </a:lvl4pPr>
            <a:lvl5pPr algn="ctr" defTabSz="457200" rtl="0" eaLnBrk="0" fontAlgn="base" hangingPunct="0">
              <a:spcBef>
                <a:spcPct val="0"/>
              </a:spcBef>
              <a:spcAft>
                <a:spcPct val="0"/>
              </a:spcAft>
              <a:defRPr sz="4400">
                <a:solidFill>
                  <a:schemeClr val="tx1"/>
                </a:solidFill>
                <a:latin typeface="Arial" charset="0"/>
                <a:ea typeface="ＭＳ Ｐゴシック" pitchFamily="-65" charset="-128"/>
                <a:cs typeface="ＭＳ Ｐゴシック" pitchFamily="-65" charset="-128"/>
              </a:defRPr>
            </a:lvl5pPr>
            <a:lvl6pPr marL="4572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6pPr>
            <a:lvl7pPr marL="9144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7pPr>
            <a:lvl8pPr marL="13716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8pPr>
            <a:lvl9pPr marL="18288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9pPr>
          </a:lstStyle>
          <a:p>
            <a:pPr algn="l">
              <a:buClrTx/>
              <a:buNone/>
            </a:pPr>
            <a:r>
              <a:rPr lang="fr-FR" altLang="fr-FR" sz="2000" b="1" dirty="0">
                <a:solidFill>
                  <a:srgbClr val="FFFFFF"/>
                </a:solidFill>
                <a:latin typeface="Century Gothic" panose="020B0502020202020204" pitchFamily="34" charset="0"/>
                <a:ea typeface="ＭＳ Ｐゴシック" panose="020B0600070205080204" pitchFamily="34" charset="-128"/>
              </a:rPr>
              <a:t>Les objectifs et des règles proposés dans le SRADDET (1/4)</a:t>
            </a:r>
          </a:p>
        </p:txBody>
      </p:sp>
      <p:sp>
        <p:nvSpPr>
          <p:cNvPr id="12" name="Rectangle 11"/>
          <p:cNvSpPr/>
          <p:nvPr/>
        </p:nvSpPr>
        <p:spPr>
          <a:xfrm>
            <a:off x="-20445" y="1052736"/>
            <a:ext cx="9164446" cy="524582"/>
          </a:xfrm>
          <a:prstGeom prst="rect">
            <a:avLst/>
          </a:prstGeom>
          <a:solidFill>
            <a:srgbClr val="5B9BD5">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000" b="1" i="0" u="none" strike="noStrike" kern="0" normalizeH="0" baseline="0" noProof="0" dirty="0">
                <a:ln w="0"/>
                <a:solidFill>
                  <a:schemeClr val="tx1"/>
                </a:solidFill>
                <a:uLnTx/>
                <a:uFillTx/>
                <a:latin typeface="Calibri" panose="020F0502020204030204"/>
                <a:ea typeface="+mn-ea"/>
                <a:cs typeface="+mn-cs"/>
              </a:rPr>
              <a:t>Ligne directrice 1 </a:t>
            </a:r>
            <a:r>
              <a:rPr lang="fr-FR" sz="2000" b="1" kern="0" dirty="0">
                <a:ln w="0"/>
                <a:solidFill>
                  <a:schemeClr val="tx1"/>
                </a:solidFill>
                <a:latin typeface="Calibri" panose="020F0502020204030204"/>
              </a:rPr>
              <a:t>: Renforcer et pérenniser l’attractivité du territoire régional</a:t>
            </a:r>
            <a:endParaRPr kumimoji="0" lang="fr-FR" sz="2000" b="1" i="0" u="none" strike="noStrike" kern="0" normalizeH="0" baseline="0" noProof="0" dirty="0">
              <a:ln w="0"/>
              <a:solidFill>
                <a:schemeClr val="tx1"/>
              </a:solidFill>
              <a:uLnTx/>
              <a:uFillTx/>
              <a:latin typeface="Calibri" panose="020F0502020204030204"/>
              <a:ea typeface="+mn-ea"/>
              <a:cs typeface="+mn-cs"/>
            </a:endParaRPr>
          </a:p>
        </p:txBody>
      </p:sp>
      <p:sp>
        <p:nvSpPr>
          <p:cNvPr id="21" name="Rectangle 20"/>
          <p:cNvSpPr/>
          <p:nvPr/>
        </p:nvSpPr>
        <p:spPr>
          <a:xfrm>
            <a:off x="3185037" y="2882334"/>
            <a:ext cx="5785804" cy="1169551"/>
          </a:xfrm>
          <a:prstGeom prst="rect">
            <a:avLst/>
          </a:prstGeom>
        </p:spPr>
        <p:txBody>
          <a:bodyPr wrap="square">
            <a:spAutoFit/>
          </a:bodyPr>
          <a:lstStyle/>
          <a:p>
            <a:pPr algn="l">
              <a:buNone/>
            </a:pPr>
            <a:r>
              <a:rPr lang="fr-FR" sz="1400" dirty="0">
                <a:solidFill>
                  <a:schemeClr val="tx2"/>
                </a:solidFill>
                <a:latin typeface="Calibri" panose="020F0502020204030204" pitchFamily="34" charset="0"/>
                <a:ea typeface="Calibri" panose="020F0502020204030204" pitchFamily="34" charset="0"/>
                <a:cs typeface="Times New Roman" panose="02020603050405020304" pitchFamily="18" charset="0"/>
              </a:rPr>
              <a:t>Identifier et sécuriser dans les documents d’urbanisme et de planification, notamment les SCOT, au titre des espaces protégés les périmètres de protection des captages d’eau potable ainsi que les zones vulnérables des ressources stratégiques ou zones potentielles pour la recharge quantitative et qualitative des nappes phréatiques</a:t>
            </a:r>
          </a:p>
        </p:txBody>
      </p:sp>
      <p:sp>
        <p:nvSpPr>
          <p:cNvPr id="13" name="Rectangle 12"/>
          <p:cNvSpPr/>
          <p:nvPr/>
        </p:nvSpPr>
        <p:spPr>
          <a:xfrm>
            <a:off x="106287" y="2805389"/>
            <a:ext cx="2503333" cy="1323439"/>
          </a:xfrm>
          <a:prstGeom prst="rect">
            <a:avLst/>
          </a:prstGeom>
        </p:spPr>
        <p:txBody>
          <a:bodyPr wrap="square">
            <a:spAutoFit/>
          </a:bodyPr>
          <a:lstStyle/>
          <a:p>
            <a:pPr algn="l">
              <a:buNone/>
            </a:pPr>
            <a:r>
              <a:rPr lang="fr-FR" sz="1600" b="1" dirty="0">
                <a:solidFill>
                  <a:schemeClr val="tx2"/>
                </a:solidFill>
                <a:latin typeface="Calibri" panose="020F0502020204030204" pitchFamily="34" charset="0"/>
                <a:ea typeface="Calibri" panose="020F0502020204030204" pitchFamily="34" charset="0"/>
                <a:cs typeface="Times New Roman" panose="02020603050405020304" pitchFamily="18" charset="0"/>
              </a:rPr>
              <a:t>14. Préserver les ressources en eaux souterraines, les milieux aquatiques, et les zones humides</a:t>
            </a:r>
          </a:p>
        </p:txBody>
      </p:sp>
      <p:sp>
        <p:nvSpPr>
          <p:cNvPr id="5" name="Flèche droite 4"/>
          <p:cNvSpPr/>
          <p:nvPr/>
        </p:nvSpPr>
        <p:spPr>
          <a:xfrm>
            <a:off x="2708388" y="3311923"/>
            <a:ext cx="360040" cy="276494"/>
          </a:xfrm>
          <a:prstGeom prst="rightArrow">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4140808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151244" y="1916832"/>
            <a:ext cx="6012160" cy="144016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4" name="Rectangle 23"/>
          <p:cNvSpPr/>
          <p:nvPr/>
        </p:nvSpPr>
        <p:spPr>
          <a:xfrm>
            <a:off x="1" y="-63374"/>
            <a:ext cx="9144000" cy="1308100"/>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spcBef>
                <a:spcPct val="0"/>
              </a:spcBef>
              <a:buClrTx/>
              <a:buFontTx/>
              <a:buNone/>
              <a:defRPr/>
            </a:pPr>
            <a:endParaRPr lang="fr-FR" sz="1800">
              <a:solidFill>
                <a:prstClr val="white"/>
              </a:solidFill>
            </a:endParaRPr>
          </a:p>
        </p:txBody>
      </p:sp>
      <p:sp>
        <p:nvSpPr>
          <p:cNvPr id="16" name="Titre 1"/>
          <p:cNvSpPr txBox="1">
            <a:spLocks/>
          </p:cNvSpPr>
          <p:nvPr/>
        </p:nvSpPr>
        <p:spPr bwMode="auto">
          <a:xfrm>
            <a:off x="251520" y="94210"/>
            <a:ext cx="8661648" cy="7778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ＭＳ Ｐゴシック" pitchFamily="-65" charset="-128"/>
                <a:cs typeface="ＭＳ Ｐゴシック" pitchFamily="-65" charset="-128"/>
              </a:defRPr>
            </a:lvl1pPr>
            <a:lvl2pPr algn="ctr" defTabSz="457200" rtl="0" eaLnBrk="0" fontAlgn="base" hangingPunct="0">
              <a:spcBef>
                <a:spcPct val="0"/>
              </a:spcBef>
              <a:spcAft>
                <a:spcPct val="0"/>
              </a:spcAft>
              <a:defRPr sz="4400">
                <a:solidFill>
                  <a:schemeClr val="tx1"/>
                </a:solidFill>
                <a:latin typeface="Arial" charset="0"/>
                <a:ea typeface="ＭＳ Ｐゴシック" pitchFamily="-65" charset="-128"/>
                <a:cs typeface="ＭＳ Ｐゴシック" pitchFamily="-65" charset="-128"/>
              </a:defRPr>
            </a:lvl2pPr>
            <a:lvl3pPr algn="ctr" defTabSz="457200" rtl="0" eaLnBrk="0" fontAlgn="base" hangingPunct="0">
              <a:spcBef>
                <a:spcPct val="0"/>
              </a:spcBef>
              <a:spcAft>
                <a:spcPct val="0"/>
              </a:spcAft>
              <a:defRPr sz="4400">
                <a:solidFill>
                  <a:schemeClr val="tx1"/>
                </a:solidFill>
                <a:latin typeface="Arial" charset="0"/>
                <a:ea typeface="ＭＳ Ｐゴシック" pitchFamily="-65" charset="-128"/>
                <a:cs typeface="ＭＳ Ｐゴシック" pitchFamily="-65" charset="-128"/>
              </a:defRPr>
            </a:lvl3pPr>
            <a:lvl4pPr algn="ctr" defTabSz="457200" rtl="0" eaLnBrk="0" fontAlgn="base" hangingPunct="0">
              <a:spcBef>
                <a:spcPct val="0"/>
              </a:spcBef>
              <a:spcAft>
                <a:spcPct val="0"/>
              </a:spcAft>
              <a:defRPr sz="4400">
                <a:solidFill>
                  <a:schemeClr val="tx1"/>
                </a:solidFill>
                <a:latin typeface="Arial" charset="0"/>
                <a:ea typeface="ＭＳ Ｐゴシック" pitchFamily="-65" charset="-128"/>
                <a:cs typeface="ＭＳ Ｐゴシック" pitchFamily="-65" charset="-128"/>
              </a:defRPr>
            </a:lvl4pPr>
            <a:lvl5pPr algn="ctr" defTabSz="457200" rtl="0" eaLnBrk="0" fontAlgn="base" hangingPunct="0">
              <a:spcBef>
                <a:spcPct val="0"/>
              </a:spcBef>
              <a:spcAft>
                <a:spcPct val="0"/>
              </a:spcAft>
              <a:defRPr sz="4400">
                <a:solidFill>
                  <a:schemeClr val="tx1"/>
                </a:solidFill>
                <a:latin typeface="Arial" charset="0"/>
                <a:ea typeface="ＭＳ Ｐゴシック" pitchFamily="-65" charset="-128"/>
                <a:cs typeface="ＭＳ Ｐゴシック" pitchFamily="-65" charset="-128"/>
              </a:defRPr>
            </a:lvl5pPr>
            <a:lvl6pPr marL="4572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6pPr>
            <a:lvl7pPr marL="9144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7pPr>
            <a:lvl8pPr marL="13716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8pPr>
            <a:lvl9pPr marL="18288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9pPr>
          </a:lstStyle>
          <a:p>
            <a:pPr algn="l">
              <a:buClrTx/>
              <a:buNone/>
            </a:pPr>
            <a:r>
              <a:rPr lang="fr-FR" altLang="fr-FR" sz="2000" b="1" dirty="0">
                <a:solidFill>
                  <a:srgbClr val="FFFFFF"/>
                </a:solidFill>
                <a:latin typeface="Century Gothic" panose="020B0502020202020204" pitchFamily="34" charset="0"/>
                <a:ea typeface="ＭＳ Ｐゴシック" panose="020B0600070205080204" pitchFamily="34" charset="-128"/>
              </a:rPr>
              <a:t>Les objectifs et des règles proposés dans le SRADDET (1/4)</a:t>
            </a:r>
          </a:p>
        </p:txBody>
      </p:sp>
      <p:sp>
        <p:nvSpPr>
          <p:cNvPr id="12" name="Rectangle 11"/>
          <p:cNvSpPr/>
          <p:nvPr/>
        </p:nvSpPr>
        <p:spPr>
          <a:xfrm>
            <a:off x="-20445" y="1052736"/>
            <a:ext cx="9164446" cy="578126"/>
          </a:xfrm>
          <a:prstGeom prst="rect">
            <a:avLst/>
          </a:prstGeom>
          <a:solidFill>
            <a:schemeClr val="accent3">
              <a:lumMod val="60000"/>
              <a:lumOff val="4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000" b="1" i="0" u="none" strike="noStrike" kern="0" normalizeH="0" baseline="0" noProof="0" dirty="0">
                <a:ln w="0"/>
                <a:solidFill>
                  <a:schemeClr val="tx1"/>
                </a:solidFill>
                <a:uLnTx/>
                <a:uFillTx/>
                <a:latin typeface="Calibri" panose="020F0502020204030204"/>
                <a:ea typeface="+mn-ea"/>
                <a:cs typeface="+mn-cs"/>
              </a:rPr>
              <a:t>Ligne directrice 2 </a:t>
            </a:r>
            <a:r>
              <a:rPr lang="fr-FR" sz="2000" b="1" kern="0" dirty="0">
                <a:ln w="0"/>
                <a:solidFill>
                  <a:schemeClr val="tx1"/>
                </a:solidFill>
                <a:latin typeface="Calibri" panose="020F0502020204030204"/>
              </a:rPr>
              <a:t>: Maîtriser la consommation d’espace et renforcer les centralités et leur mise en réseau</a:t>
            </a:r>
            <a:endParaRPr kumimoji="0" lang="fr-FR" sz="2000" b="1" i="0" u="none" strike="noStrike" kern="0" normalizeH="0" baseline="0" noProof="0" dirty="0">
              <a:ln w="0"/>
              <a:solidFill>
                <a:schemeClr val="tx1"/>
              </a:solidFill>
              <a:uLnTx/>
              <a:uFillTx/>
              <a:latin typeface="Calibri" panose="020F0502020204030204"/>
              <a:ea typeface="+mn-ea"/>
              <a:cs typeface="+mn-cs"/>
            </a:endParaRPr>
          </a:p>
        </p:txBody>
      </p:sp>
      <p:sp>
        <p:nvSpPr>
          <p:cNvPr id="20" name="Rectangle 19"/>
          <p:cNvSpPr/>
          <p:nvPr/>
        </p:nvSpPr>
        <p:spPr>
          <a:xfrm>
            <a:off x="84107" y="4104123"/>
            <a:ext cx="2575341" cy="1323439"/>
          </a:xfrm>
          <a:prstGeom prst="rect">
            <a:avLst/>
          </a:prstGeom>
        </p:spPr>
        <p:txBody>
          <a:bodyPr wrap="square">
            <a:spAutoFit/>
          </a:bodyPr>
          <a:lstStyle/>
          <a:p>
            <a:pPr algn="l">
              <a:buNone/>
            </a:pPr>
            <a:r>
              <a:rPr lang="fr-FR" sz="1600" b="1" dirty="0">
                <a:solidFill>
                  <a:schemeClr val="accent3">
                    <a:lumMod val="75000"/>
                  </a:schemeClr>
                </a:solidFill>
                <a:latin typeface="Calibri" panose="020F0502020204030204" pitchFamily="34" charset="0"/>
                <a:ea typeface="Calibri" panose="020F0502020204030204" pitchFamily="34" charset="0"/>
                <a:cs typeface="Times New Roman" panose="02020603050405020304" pitchFamily="18" charset="0"/>
              </a:rPr>
              <a:t>50. Assurer la préservation et la restauration des continuités écologiques identifiées par la TVB régionale</a:t>
            </a:r>
          </a:p>
        </p:txBody>
      </p:sp>
      <p:sp>
        <p:nvSpPr>
          <p:cNvPr id="21" name="Rectangle 20"/>
          <p:cNvSpPr/>
          <p:nvPr/>
        </p:nvSpPr>
        <p:spPr>
          <a:xfrm>
            <a:off x="3162950" y="2067865"/>
            <a:ext cx="5785804" cy="954107"/>
          </a:xfrm>
          <a:prstGeom prst="rect">
            <a:avLst/>
          </a:prstGeom>
        </p:spPr>
        <p:txBody>
          <a:bodyPr wrap="square">
            <a:spAutoFit/>
          </a:bodyPr>
          <a:lstStyle/>
          <a:p>
            <a:pPr algn="l">
              <a:buNone/>
            </a:pPr>
            <a:r>
              <a:rPr lang="fr-FR" sz="1400" dirty="0">
                <a:solidFill>
                  <a:schemeClr val="accent3">
                    <a:lumMod val="50000"/>
                  </a:schemeClr>
                </a:solidFill>
                <a:latin typeface="Calibri" panose="020F0502020204030204" pitchFamily="34" charset="0"/>
                <a:ea typeface="Calibri" panose="020F0502020204030204" pitchFamily="34" charset="0"/>
                <a:cs typeface="Times New Roman" panose="02020603050405020304" pitchFamily="18" charset="0"/>
              </a:rPr>
              <a:t>Atteindre zéro perte de surfaces agricoles équipées à l’irrigation à l’horizon 2030, prioritairement en protégeant ces surfaces </a:t>
            </a:r>
            <a:r>
              <a:rPr lang="fr-FR" sz="1400" b="1" dirty="0">
                <a:solidFill>
                  <a:schemeClr val="accent3">
                    <a:lumMod val="50000"/>
                  </a:schemeClr>
                </a:solidFill>
                <a:latin typeface="Calibri" panose="020F0502020204030204" pitchFamily="34" charset="0"/>
                <a:ea typeface="Calibri" panose="020F0502020204030204" pitchFamily="34" charset="0"/>
                <a:cs typeface="Times New Roman" panose="02020603050405020304" pitchFamily="18" charset="0"/>
              </a:rPr>
              <a:t>ou en mettant en œuvre le principe « Eviter, réduire, compenser », et en préservant l’intégrité du patrimoine hydraulique agricole</a:t>
            </a:r>
          </a:p>
        </p:txBody>
      </p:sp>
      <p:sp>
        <p:nvSpPr>
          <p:cNvPr id="13" name="Rectangle 12"/>
          <p:cNvSpPr/>
          <p:nvPr/>
        </p:nvSpPr>
        <p:spPr>
          <a:xfrm>
            <a:off x="111499" y="2129419"/>
            <a:ext cx="2503333" cy="830997"/>
          </a:xfrm>
          <a:prstGeom prst="rect">
            <a:avLst/>
          </a:prstGeom>
        </p:spPr>
        <p:txBody>
          <a:bodyPr wrap="square">
            <a:spAutoFit/>
          </a:bodyPr>
          <a:lstStyle/>
          <a:p>
            <a:pPr algn="l">
              <a:buNone/>
            </a:pPr>
            <a:r>
              <a:rPr lang="fr-FR" sz="1600" b="1" dirty="0">
                <a:solidFill>
                  <a:schemeClr val="accent3">
                    <a:lumMod val="75000"/>
                  </a:schemeClr>
                </a:solidFill>
                <a:latin typeface="Calibri" panose="020F0502020204030204" pitchFamily="34" charset="0"/>
                <a:ea typeface="Calibri" panose="020F0502020204030204" pitchFamily="34" charset="0"/>
                <a:cs typeface="Times New Roman" panose="02020603050405020304" pitchFamily="18" charset="0"/>
              </a:rPr>
              <a:t>49. Préserver le potentiel de production agricole régional</a:t>
            </a:r>
          </a:p>
        </p:txBody>
      </p:sp>
      <p:sp>
        <p:nvSpPr>
          <p:cNvPr id="5" name="Flèche droite 4"/>
          <p:cNvSpPr/>
          <p:nvPr/>
        </p:nvSpPr>
        <p:spPr>
          <a:xfrm>
            <a:off x="2703018" y="2406671"/>
            <a:ext cx="360040" cy="276494"/>
          </a:xfrm>
          <a:prstGeom prst="rightArrow">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sp>
        <p:nvSpPr>
          <p:cNvPr id="25" name="Flèche droite 24"/>
          <p:cNvSpPr/>
          <p:nvPr/>
        </p:nvSpPr>
        <p:spPr>
          <a:xfrm>
            <a:off x="2665559" y="4540269"/>
            <a:ext cx="360040" cy="276494"/>
          </a:xfrm>
          <a:prstGeom prst="rightArrow">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sp>
        <p:nvSpPr>
          <p:cNvPr id="22" name="Rectangle 21"/>
          <p:cNvSpPr/>
          <p:nvPr/>
        </p:nvSpPr>
        <p:spPr>
          <a:xfrm>
            <a:off x="3146816" y="4221088"/>
            <a:ext cx="5993555" cy="864096"/>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3" name="Rectangle 22"/>
          <p:cNvSpPr/>
          <p:nvPr/>
        </p:nvSpPr>
        <p:spPr>
          <a:xfrm>
            <a:off x="3264422" y="4458066"/>
            <a:ext cx="5785804" cy="307777"/>
          </a:xfrm>
          <a:prstGeom prst="rect">
            <a:avLst/>
          </a:prstGeom>
        </p:spPr>
        <p:txBody>
          <a:bodyPr wrap="square">
            <a:spAutoFit/>
          </a:bodyPr>
          <a:lstStyle/>
          <a:p>
            <a:pPr algn="l">
              <a:buNone/>
            </a:pPr>
            <a:r>
              <a:rPr lang="fr-FR" sz="1400" dirty="0">
                <a:solidFill>
                  <a:schemeClr val="accent3">
                    <a:lumMod val="50000"/>
                  </a:schemeClr>
                </a:solidFill>
                <a:latin typeface="Calibri" panose="020F0502020204030204" pitchFamily="34" charset="0"/>
                <a:ea typeface="Calibri" panose="020F0502020204030204" pitchFamily="34" charset="0"/>
                <a:cs typeface="Times New Roman" panose="02020603050405020304" pitchFamily="18" charset="0"/>
              </a:rPr>
              <a:t>Restaurer les fonctionnalités naturelles des cours d’eau (SRCE)</a:t>
            </a:r>
          </a:p>
        </p:txBody>
      </p:sp>
    </p:spTree>
    <p:extLst>
      <p:ext uri="{BB962C8B-B14F-4D97-AF65-F5344CB8AC3E}">
        <p14:creationId xmlns:p14="http://schemas.microsoft.com/office/powerpoint/2010/main" val="7366079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3461530" y="2496385"/>
            <a:ext cx="3493476" cy="1076701"/>
          </a:xfrm>
          <a:prstGeom prst="rect">
            <a:avLst/>
          </a:prstGeom>
          <a:solidFill>
            <a:schemeClr val="bg1"/>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4" name="Rectangle 23"/>
          <p:cNvSpPr/>
          <p:nvPr/>
        </p:nvSpPr>
        <p:spPr>
          <a:xfrm>
            <a:off x="1" y="-63374"/>
            <a:ext cx="9144000" cy="1308100"/>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spcBef>
                <a:spcPct val="0"/>
              </a:spcBef>
              <a:buClrTx/>
              <a:buFontTx/>
              <a:buNone/>
              <a:defRPr/>
            </a:pPr>
            <a:endParaRPr lang="fr-FR" sz="1800">
              <a:solidFill>
                <a:prstClr val="white"/>
              </a:solidFill>
            </a:endParaRPr>
          </a:p>
        </p:txBody>
      </p:sp>
      <p:sp>
        <p:nvSpPr>
          <p:cNvPr id="2" name="Rectangle 1"/>
          <p:cNvSpPr/>
          <p:nvPr/>
        </p:nvSpPr>
        <p:spPr>
          <a:xfrm>
            <a:off x="8061133" y="5921061"/>
            <a:ext cx="216024" cy="144016"/>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3" name="Rectangle 2"/>
          <p:cNvSpPr/>
          <p:nvPr/>
        </p:nvSpPr>
        <p:spPr>
          <a:xfrm>
            <a:off x="3821570" y="2815332"/>
            <a:ext cx="3413566" cy="307777"/>
          </a:xfrm>
          <a:prstGeom prst="rect">
            <a:avLst/>
          </a:prstGeom>
        </p:spPr>
        <p:txBody>
          <a:bodyPr wrap="square">
            <a:spAutoFit/>
          </a:bodyPr>
          <a:lstStyle/>
          <a:p>
            <a:pPr algn="l">
              <a:buNone/>
            </a:pPr>
            <a:r>
              <a:rPr lang="fr-FR" sz="1400" i="1" dirty="0">
                <a:solidFill>
                  <a:schemeClr val="accent6">
                    <a:lumMod val="75000"/>
                  </a:schemeClr>
                </a:solidFill>
                <a:latin typeface="Calibri" panose="020F0502020204030204" pitchFamily="34" charset="0"/>
                <a:ea typeface="Calibri" panose="020F0502020204030204" pitchFamily="34" charset="0"/>
                <a:cs typeface="Times New Roman" panose="02020603050405020304" pitchFamily="18" charset="0"/>
              </a:rPr>
              <a:t>Pas de règle spécifique</a:t>
            </a:r>
          </a:p>
        </p:txBody>
      </p:sp>
      <p:sp>
        <p:nvSpPr>
          <p:cNvPr id="22" name="Rectangle 21"/>
          <p:cNvSpPr/>
          <p:nvPr/>
        </p:nvSpPr>
        <p:spPr>
          <a:xfrm>
            <a:off x="63920" y="2338279"/>
            <a:ext cx="2734676" cy="1569660"/>
          </a:xfrm>
          <a:prstGeom prst="rect">
            <a:avLst/>
          </a:prstGeom>
        </p:spPr>
        <p:txBody>
          <a:bodyPr wrap="square">
            <a:spAutoFit/>
          </a:bodyPr>
          <a:lstStyle/>
          <a:p>
            <a:pPr algn="l">
              <a:buNone/>
            </a:pPr>
            <a:r>
              <a:rPr lang="fr-FR" sz="1600" b="1" dirty="0">
                <a:solidFill>
                  <a:schemeClr val="accent6">
                    <a:lumMod val="50000"/>
                  </a:schemeClr>
                </a:solidFill>
                <a:latin typeface="Calibri" panose="020F0502020204030204" pitchFamily="34" charset="0"/>
                <a:ea typeface="Calibri" panose="020F0502020204030204" pitchFamily="34" charset="0"/>
                <a:cs typeface="Times New Roman" panose="02020603050405020304" pitchFamily="18" charset="0"/>
              </a:rPr>
              <a:t>Refonder le pacte territorial de l’eau, de l’énergie et des solidarités environnementales pour donner à chaque territoire les capacités de son développement</a:t>
            </a:r>
          </a:p>
        </p:txBody>
      </p:sp>
      <p:sp>
        <p:nvSpPr>
          <p:cNvPr id="23" name="Flèche droite 22"/>
          <p:cNvSpPr/>
          <p:nvPr/>
        </p:nvSpPr>
        <p:spPr>
          <a:xfrm>
            <a:off x="2921470" y="2846615"/>
            <a:ext cx="360040" cy="276494"/>
          </a:xfrm>
          <a:prstGeom prst="rightArrow">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sp>
        <p:nvSpPr>
          <p:cNvPr id="29" name="Titre 1"/>
          <p:cNvSpPr txBox="1">
            <a:spLocks/>
          </p:cNvSpPr>
          <p:nvPr/>
        </p:nvSpPr>
        <p:spPr bwMode="auto">
          <a:xfrm>
            <a:off x="251520" y="94210"/>
            <a:ext cx="8661648" cy="7778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ＭＳ Ｐゴシック" pitchFamily="-65" charset="-128"/>
                <a:cs typeface="ＭＳ Ｐゴシック" pitchFamily="-65" charset="-128"/>
              </a:defRPr>
            </a:lvl1pPr>
            <a:lvl2pPr algn="ctr" defTabSz="457200" rtl="0" eaLnBrk="0" fontAlgn="base" hangingPunct="0">
              <a:spcBef>
                <a:spcPct val="0"/>
              </a:spcBef>
              <a:spcAft>
                <a:spcPct val="0"/>
              </a:spcAft>
              <a:defRPr sz="4400">
                <a:solidFill>
                  <a:schemeClr val="tx1"/>
                </a:solidFill>
                <a:latin typeface="Arial" charset="0"/>
                <a:ea typeface="ＭＳ Ｐゴシック" pitchFamily="-65" charset="-128"/>
                <a:cs typeface="ＭＳ Ｐゴシック" pitchFamily="-65" charset="-128"/>
              </a:defRPr>
            </a:lvl2pPr>
            <a:lvl3pPr algn="ctr" defTabSz="457200" rtl="0" eaLnBrk="0" fontAlgn="base" hangingPunct="0">
              <a:spcBef>
                <a:spcPct val="0"/>
              </a:spcBef>
              <a:spcAft>
                <a:spcPct val="0"/>
              </a:spcAft>
              <a:defRPr sz="4400">
                <a:solidFill>
                  <a:schemeClr val="tx1"/>
                </a:solidFill>
                <a:latin typeface="Arial" charset="0"/>
                <a:ea typeface="ＭＳ Ｐゴシック" pitchFamily="-65" charset="-128"/>
                <a:cs typeface="ＭＳ Ｐゴシック" pitchFamily="-65" charset="-128"/>
              </a:defRPr>
            </a:lvl3pPr>
            <a:lvl4pPr algn="ctr" defTabSz="457200" rtl="0" eaLnBrk="0" fontAlgn="base" hangingPunct="0">
              <a:spcBef>
                <a:spcPct val="0"/>
              </a:spcBef>
              <a:spcAft>
                <a:spcPct val="0"/>
              </a:spcAft>
              <a:defRPr sz="4400">
                <a:solidFill>
                  <a:schemeClr val="tx1"/>
                </a:solidFill>
                <a:latin typeface="Arial" charset="0"/>
                <a:ea typeface="ＭＳ Ｐゴシック" pitchFamily="-65" charset="-128"/>
                <a:cs typeface="ＭＳ Ｐゴシック" pitchFamily="-65" charset="-128"/>
              </a:defRPr>
            </a:lvl4pPr>
            <a:lvl5pPr algn="ctr" defTabSz="457200" rtl="0" eaLnBrk="0" fontAlgn="base" hangingPunct="0">
              <a:spcBef>
                <a:spcPct val="0"/>
              </a:spcBef>
              <a:spcAft>
                <a:spcPct val="0"/>
              </a:spcAft>
              <a:defRPr sz="4400">
                <a:solidFill>
                  <a:schemeClr val="tx1"/>
                </a:solidFill>
                <a:latin typeface="Arial" charset="0"/>
                <a:ea typeface="ＭＳ Ｐゴシック" pitchFamily="-65" charset="-128"/>
                <a:cs typeface="ＭＳ Ｐゴシック" pitchFamily="-65" charset="-128"/>
              </a:defRPr>
            </a:lvl5pPr>
            <a:lvl6pPr marL="4572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6pPr>
            <a:lvl7pPr marL="9144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7pPr>
            <a:lvl8pPr marL="13716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8pPr>
            <a:lvl9pPr marL="18288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9pPr>
          </a:lstStyle>
          <a:p>
            <a:pPr algn="l">
              <a:buClrTx/>
              <a:buNone/>
            </a:pPr>
            <a:r>
              <a:rPr lang="fr-FR" altLang="fr-FR" sz="2000" b="1" dirty="0">
                <a:solidFill>
                  <a:srgbClr val="FFFFFF"/>
                </a:solidFill>
                <a:latin typeface="Century Gothic" panose="020B0502020202020204" pitchFamily="34" charset="0"/>
                <a:ea typeface="ＭＳ Ｐゴシック" panose="020B0600070205080204" pitchFamily="34" charset="-128"/>
              </a:rPr>
              <a:t>Contribution de l’AGORA : proposer des objectifs et des règles pour une gestion durable de l’eau et de l’aménagement du territoire (3/4)</a:t>
            </a:r>
          </a:p>
        </p:txBody>
      </p:sp>
      <p:sp>
        <p:nvSpPr>
          <p:cNvPr id="30" name="Rectangle 29"/>
          <p:cNvSpPr/>
          <p:nvPr/>
        </p:nvSpPr>
        <p:spPr>
          <a:xfrm>
            <a:off x="0" y="1027888"/>
            <a:ext cx="9144000" cy="567871"/>
          </a:xfrm>
          <a:prstGeom prst="rect">
            <a:avLst/>
          </a:prstGeom>
          <a:solidFill>
            <a:srgbClr val="ED7D31">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2000" b="1" kern="0" dirty="0">
                <a:ln w="0"/>
                <a:solidFill>
                  <a:schemeClr val="tx1"/>
                </a:solidFill>
                <a:latin typeface="Calibri" panose="020F0502020204030204"/>
              </a:rPr>
              <a:t>Ligne directrice 3 : </a:t>
            </a:r>
            <a:r>
              <a:rPr lang="fr-FR" sz="2000" b="1" kern="0" dirty="0">
                <a:solidFill>
                  <a:schemeClr val="tx1"/>
                </a:solidFill>
                <a:latin typeface="Calibri" panose="020F0502020204030204"/>
              </a:rPr>
              <a:t>Conjuguer égalité et diversité des territoires pour des territoires solidaires et accueillants</a:t>
            </a:r>
            <a:endParaRPr kumimoji="0" lang="fr-FR" sz="2000" b="1" i="0" u="none" strike="noStrike" kern="0" cap="none" spc="0" normalizeH="0" baseline="0" noProof="0" dirty="0">
              <a:ln>
                <a:noFill/>
              </a:ln>
              <a:solidFill>
                <a:schemeClr val="tx1"/>
              </a:solidFill>
              <a:uLnTx/>
              <a:uFillTx/>
              <a:latin typeface="Calibri" panose="020F0502020204030204"/>
              <a:ea typeface="+mn-ea"/>
              <a:cs typeface="+mn-cs"/>
            </a:endParaRPr>
          </a:p>
        </p:txBody>
      </p:sp>
    </p:spTree>
    <p:extLst>
      <p:ext uri="{BB962C8B-B14F-4D97-AF65-F5344CB8AC3E}">
        <p14:creationId xmlns:p14="http://schemas.microsoft.com/office/powerpoint/2010/main" val="1748932551"/>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3456</TotalTime>
  <Words>620</Words>
  <Application>Microsoft Office PowerPoint</Application>
  <PresentationFormat>Affichage à l'écran (4:3)</PresentationFormat>
  <Paragraphs>64</Paragraphs>
  <Slides>6</Slides>
  <Notes>1</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6</vt:i4>
      </vt:variant>
    </vt:vector>
  </HeadingPairs>
  <TitlesOfParts>
    <vt:vector size="13" baseType="lpstr">
      <vt:lpstr>ＭＳ Ｐゴシック</vt:lpstr>
      <vt:lpstr>Arial</vt:lpstr>
      <vt:lpstr>Calibri</vt:lpstr>
      <vt:lpstr>Century Gothic</vt:lpstr>
      <vt:lpstr>Times New Roman</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vector>
  </TitlesOfParts>
  <Company>CRPACA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Fonctionnement de l’AGORA</dc:title>
  <dc:creator>FRANCART Christel</dc:creator>
  <cp:lastModifiedBy>Utilisateur</cp:lastModifiedBy>
  <cp:revision>174</cp:revision>
  <cp:lastPrinted>2017-03-06T17:34:07Z</cp:lastPrinted>
  <dcterms:created xsi:type="dcterms:W3CDTF">2015-05-11T13:40:07Z</dcterms:created>
  <dcterms:modified xsi:type="dcterms:W3CDTF">2018-07-17T13:35:06Z</dcterms:modified>
</cp:coreProperties>
</file>